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6" r:id="rId19"/>
    <p:sldId id="275" r:id="rId20"/>
    <p:sldId id="277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C119F"/>
    <a:srgbClr val="B014B4"/>
    <a:srgbClr val="07EF9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98F44-CECB-4B2B-8EE7-B23FE440E0E5}" type="datetimeFigureOut">
              <a:rPr lang="ru-RU" smtClean="0"/>
              <a:pPr/>
              <a:t>07.01.2009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E1A43-810D-4524-9ED9-CC88B2E83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u.wikipedia.org/wiki/%D0%A4%D0%B0%D0%B9%D0%BB:%D0%90%D0%B1%D0%B4%D1%83%D0%BB%D0%BC%D0%B5%D0%B4%D0%B6%D0%B8%D0%B4%D0%BE%D0%B2_%D0%90%D1%85%D0%BC%D0%B5%D0%B4_%D0%94%D0%B8%D0%B1%D0%B8%D1%80%D0%BE%D0%B2%D0%B8%D1%87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&#1055;&#1077;&#1089;&#1085;&#1103;%20&#1046;&#1091;&#1088;&#1072;&#1074;&#1083;&#1080;..&#1042;&#1077;&#1083;&#1080;&#1082;&#1072;&#1103;%20&#1054;&#1090;&#1077;&#1095;&#1077;&#1089;&#1090;&#1074;&#1077;&#1085;&#1085;&#1072;&#1103;%20&#1074;&#1086;&#1081;&#1085;&#1072;....mp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70;.&#1051;&#1077;&#1074;&#1080;&#1090;&#1072;&#1085;%2022%20&#1080;&#1102;&#1085;&#1103;%201941.m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772400" cy="2428892"/>
          </a:xfrm>
          <a:ln>
            <a:noFill/>
          </a:ln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«</a:t>
            </a:r>
            <a:r>
              <a:rPr lang="en-US" sz="7200" b="1" dirty="0" err="1">
                <a:solidFill>
                  <a:srgbClr val="FF0000"/>
                </a:solidFill>
              </a:rPr>
              <a:t>H</a:t>
            </a:r>
            <a:r>
              <a:rPr lang="ru-RU" sz="7200" b="1" dirty="0" err="1" smtClean="0">
                <a:solidFill>
                  <a:srgbClr val="FF0000"/>
                </a:solidFill>
              </a:rPr>
              <a:t>ешла</a:t>
            </a:r>
            <a:r>
              <a:rPr lang="ru-RU" sz="7200" b="1" dirty="0" smtClean="0">
                <a:solidFill>
                  <a:srgbClr val="FF0000"/>
                </a:solidFill>
              </a:rPr>
              <a:t> мез </a:t>
            </a:r>
            <a:r>
              <a:rPr lang="ru-RU" sz="7200" b="1" dirty="0" err="1" smtClean="0">
                <a:solidFill>
                  <a:srgbClr val="FF0000"/>
                </a:solidFill>
              </a:rPr>
              <a:t>х</a:t>
            </a:r>
            <a:r>
              <a:rPr lang="en-US" sz="7200" b="1" dirty="0" err="1">
                <a:solidFill>
                  <a:srgbClr val="FF0000"/>
                </a:solidFill>
              </a:rPr>
              <a:t>I</a:t>
            </a:r>
            <a:r>
              <a:rPr lang="ru-RU" sz="7200" b="1" dirty="0" err="1" smtClean="0">
                <a:solidFill>
                  <a:srgbClr val="FF0000"/>
                </a:solidFill>
              </a:rPr>
              <a:t>едалуси</a:t>
            </a:r>
            <a:r>
              <a:rPr lang="ru-RU" sz="7200" b="1" dirty="0" smtClean="0">
                <a:solidFill>
                  <a:srgbClr val="FF0000"/>
                </a:solidFill>
              </a:rPr>
              <a:t> </a:t>
            </a:r>
            <a:r>
              <a:rPr lang="ru-RU" sz="7200" b="1" dirty="0" err="1" smtClean="0">
                <a:solidFill>
                  <a:srgbClr val="FF0000"/>
                </a:solidFill>
              </a:rPr>
              <a:t>адам</a:t>
            </a:r>
            <a:r>
              <a:rPr lang="ru-RU" sz="7200" b="1" dirty="0" smtClean="0">
                <a:solidFill>
                  <a:srgbClr val="FF0000"/>
                </a:solidFill>
              </a:rPr>
              <a:t>, </a:t>
            </a:r>
            <a:r>
              <a:rPr lang="ru-RU" sz="7200" b="1" dirty="0" err="1" smtClean="0">
                <a:solidFill>
                  <a:srgbClr val="FF0000"/>
                </a:solidFill>
              </a:rPr>
              <a:t>ц</a:t>
            </a:r>
            <a:r>
              <a:rPr lang="en-US" sz="7200" b="1" dirty="0">
                <a:solidFill>
                  <a:srgbClr val="FF0000"/>
                </a:solidFill>
              </a:rPr>
              <a:t>I</a:t>
            </a:r>
            <a:r>
              <a:rPr lang="ru-RU" sz="7200" b="1" dirty="0" err="1" smtClean="0">
                <a:solidFill>
                  <a:srgbClr val="FF0000"/>
                </a:solidFill>
              </a:rPr>
              <a:t>едеш</a:t>
            </a:r>
            <a:r>
              <a:rPr lang="ru-RU" sz="7200" b="1" dirty="0" smtClean="0">
                <a:solidFill>
                  <a:srgbClr val="FF0000"/>
                </a:solidFill>
              </a:rPr>
              <a:t> </a:t>
            </a:r>
            <a:r>
              <a:rPr lang="ru-RU" sz="7200" b="1" dirty="0" err="1" smtClean="0">
                <a:solidFill>
                  <a:srgbClr val="FF0000"/>
                </a:solidFill>
              </a:rPr>
              <a:t>х</a:t>
            </a:r>
            <a:r>
              <a:rPr lang="en-US" sz="7200" b="1" dirty="0" smtClean="0">
                <a:solidFill>
                  <a:srgbClr val="FF0000"/>
                </a:solidFill>
              </a:rPr>
              <a:t>I</a:t>
            </a:r>
            <a:r>
              <a:rPr lang="ru-RU" sz="7200" b="1" dirty="0" err="1" smtClean="0">
                <a:solidFill>
                  <a:srgbClr val="FF0000"/>
                </a:solidFill>
              </a:rPr>
              <a:t>едашуси</a:t>
            </a:r>
            <a:r>
              <a:rPr lang="ru-RU" sz="7200" b="1" dirty="0" smtClean="0">
                <a:solidFill>
                  <a:srgbClr val="FF0000"/>
                </a:solidFill>
              </a:rPr>
              <a:t> </a:t>
            </a:r>
            <a:r>
              <a:rPr lang="ru-RU" sz="7200" b="1" dirty="0" err="1" smtClean="0">
                <a:solidFill>
                  <a:srgbClr val="FF0000"/>
                </a:solidFill>
              </a:rPr>
              <a:t>галгагъуна</a:t>
            </a:r>
            <a:r>
              <a:rPr lang="ru-RU" sz="7200" b="1" dirty="0" smtClean="0">
                <a:solidFill>
                  <a:srgbClr val="FF0000"/>
                </a:solidFill>
              </a:rPr>
              <a:t> </a:t>
            </a:r>
            <a:r>
              <a:rPr lang="ru-RU" sz="7200" b="1" dirty="0" err="1" smtClean="0">
                <a:solidFill>
                  <a:srgbClr val="FF0000"/>
                </a:solidFill>
              </a:rPr>
              <a:t>сай</a:t>
            </a:r>
            <a:r>
              <a:rPr lang="ru-RU" sz="7200" b="1" dirty="0" smtClean="0">
                <a:solidFill>
                  <a:srgbClr val="FF0000"/>
                </a:solidFill>
              </a:rPr>
              <a:t>».</a:t>
            </a: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5286388"/>
            <a:ext cx="7772400" cy="114300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68580" y="5178524"/>
            <a:ext cx="601826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6600" b="1" dirty="0" smtClean="0">
                <a:solidFill>
                  <a:srgbClr val="0070C0"/>
                </a:solidFill>
              </a:rPr>
              <a:t>(Х</a:t>
            </a:r>
            <a:r>
              <a:rPr lang="en-US" sz="6600" b="1" dirty="0" smtClean="0">
                <a:solidFill>
                  <a:srgbClr val="0070C0"/>
                </a:solidFill>
              </a:rPr>
              <a:t>I</a:t>
            </a:r>
            <a:r>
              <a:rPr lang="ru-RU" sz="6600" b="1" dirty="0" smtClean="0">
                <a:solidFill>
                  <a:srgbClr val="0070C0"/>
                </a:solidFill>
              </a:rPr>
              <a:t>. Г</a:t>
            </a:r>
            <a:r>
              <a:rPr lang="en-US" sz="6600" b="1" dirty="0" smtClean="0">
                <a:solidFill>
                  <a:srgbClr val="0070C0"/>
                </a:solidFill>
              </a:rPr>
              <a:t>I</a:t>
            </a:r>
            <a:r>
              <a:rPr lang="ru-RU" sz="6600" b="1" dirty="0" err="1" smtClean="0">
                <a:solidFill>
                  <a:srgbClr val="0070C0"/>
                </a:solidFill>
              </a:rPr>
              <a:t>ялиев</a:t>
            </a:r>
            <a:r>
              <a:rPr lang="ru-RU" sz="6600" b="1" dirty="0" smtClean="0">
                <a:solidFill>
                  <a:srgbClr val="0070C0"/>
                </a:solidFill>
              </a:rPr>
              <a:t>).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846158"/>
          </a:xfrm>
        </p:spPr>
        <p:txBody>
          <a:bodyPr>
            <a:normAutofit fontScale="90000"/>
          </a:bodyPr>
          <a:lstStyle/>
          <a:p>
            <a:r>
              <a:rPr lang="ru-RU" b="1" u="sng" dirty="0" err="1" smtClean="0"/>
              <a:t>Абдулмеджидов</a:t>
            </a:r>
            <a:r>
              <a:rPr lang="ru-RU" b="1" u="sng" dirty="0" smtClean="0"/>
              <a:t> Ахмед </a:t>
            </a:r>
            <a:r>
              <a:rPr lang="ru-RU" b="1" u="sng" dirty="0" err="1" smtClean="0"/>
              <a:t>Дибирович</a:t>
            </a:r>
            <a:endParaRPr lang="ru-RU" b="1" u="sng" dirty="0"/>
          </a:p>
        </p:txBody>
      </p:sp>
      <p:pic>
        <p:nvPicPr>
          <p:cNvPr id="4" name="Рисунок 3" descr="Абдулмеджидов Ахмед Дибирович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785794"/>
            <a:ext cx="450059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Золотая Звезда Героя Советского Союза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714356"/>
            <a:ext cx="142876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449778"/>
            <a:ext cx="878687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/>
              <a:t>Г</a:t>
            </a:r>
            <a:r>
              <a:rPr lang="en-US" sz="2600" dirty="0" smtClean="0"/>
              <a:t>I</a:t>
            </a:r>
            <a:r>
              <a:rPr lang="ru-RU" sz="2600" dirty="0" err="1" smtClean="0"/>
              <a:t>ях</a:t>
            </a:r>
            <a:r>
              <a:rPr lang="en-US" sz="2600" dirty="0" smtClean="0"/>
              <a:t>I</a:t>
            </a:r>
            <a:r>
              <a:rPr lang="ru-RU" sz="2600" dirty="0" err="1" smtClean="0"/>
              <a:t>мад</a:t>
            </a:r>
            <a:r>
              <a:rPr lang="ru-RU" sz="2600" dirty="0" smtClean="0"/>
              <a:t> </a:t>
            </a:r>
            <a:r>
              <a:rPr lang="ru-RU" sz="2600" dirty="0" err="1" smtClean="0"/>
              <a:t>Диби́рович</a:t>
            </a:r>
            <a:r>
              <a:rPr lang="ru-RU" sz="2600" dirty="0" smtClean="0"/>
              <a:t> </a:t>
            </a:r>
            <a:r>
              <a:rPr lang="ru-RU" sz="2600" dirty="0" smtClean="0"/>
              <a:t>Г</a:t>
            </a:r>
            <a:r>
              <a:rPr lang="en-US" sz="2600" dirty="0" smtClean="0"/>
              <a:t>I</a:t>
            </a:r>
            <a:r>
              <a:rPr lang="ru-RU" sz="2600" dirty="0" err="1" smtClean="0"/>
              <a:t>ябдулмеджи́дов</a:t>
            </a:r>
            <a:r>
              <a:rPr lang="ru-RU" sz="2600" dirty="0" smtClean="0"/>
              <a:t> (1923 — 27 </a:t>
            </a:r>
            <a:r>
              <a:rPr lang="ru-RU" sz="2600" dirty="0" err="1" smtClean="0"/>
              <a:t>мартла</a:t>
            </a:r>
            <a:r>
              <a:rPr lang="ru-RU" sz="2600" dirty="0" smtClean="0"/>
              <a:t> 1944) — морская </a:t>
            </a:r>
            <a:r>
              <a:rPr lang="ru-RU" sz="2600" dirty="0" err="1" smtClean="0"/>
              <a:t>пехотала</a:t>
            </a:r>
            <a:r>
              <a:rPr lang="ru-RU" sz="2600" dirty="0" smtClean="0"/>
              <a:t> автоматчик </a:t>
            </a:r>
            <a:r>
              <a:rPr lang="ru-RU" sz="2600" dirty="0" err="1" smtClean="0"/>
              <a:t>сайри</a:t>
            </a:r>
            <a:r>
              <a:rPr lang="ru-RU" sz="2600" dirty="0" smtClean="0"/>
              <a:t>. </a:t>
            </a:r>
            <a:r>
              <a:rPr lang="ru-RU" sz="2600" dirty="0" err="1" smtClean="0"/>
              <a:t>Ак</a:t>
            </a:r>
            <a:r>
              <a:rPr lang="en-US" sz="2600" dirty="0" smtClean="0"/>
              <a:t>I</a:t>
            </a:r>
            <a:r>
              <a:rPr lang="ru-RU" sz="2600" dirty="0" err="1" smtClean="0"/>
              <a:t>убсири</a:t>
            </a:r>
            <a:r>
              <a:rPr lang="ru-RU" sz="2600" dirty="0" smtClean="0"/>
              <a:t> </a:t>
            </a:r>
            <a:r>
              <a:rPr lang="ru-RU" sz="2600" dirty="0" err="1" smtClean="0"/>
              <a:t>Чародинский</a:t>
            </a:r>
            <a:r>
              <a:rPr lang="ru-RU" sz="2600" dirty="0" smtClean="0"/>
              <a:t> </a:t>
            </a:r>
            <a:r>
              <a:rPr lang="ru-RU" sz="2600" dirty="0" err="1" smtClean="0"/>
              <a:t>районна</a:t>
            </a:r>
            <a:r>
              <a:rPr lang="ru-RU" sz="2600" dirty="0" smtClean="0"/>
              <a:t> </a:t>
            </a:r>
            <a:r>
              <a:rPr lang="ru-RU" sz="2600" dirty="0" err="1" smtClean="0"/>
              <a:t>Моксоб</a:t>
            </a:r>
            <a:r>
              <a:rPr lang="ru-RU" sz="2600" dirty="0" smtClean="0"/>
              <a:t> </a:t>
            </a:r>
            <a:r>
              <a:rPr lang="ru-RU" sz="2600" dirty="0" err="1" smtClean="0"/>
              <a:t>шилизив</a:t>
            </a:r>
            <a:r>
              <a:rPr lang="ru-RU" sz="2600" dirty="0" smtClean="0"/>
              <a:t>.</a:t>
            </a:r>
          </a:p>
          <a:p>
            <a:pPr algn="just"/>
            <a:r>
              <a:rPr lang="ru-RU" sz="2600" dirty="0" smtClean="0"/>
              <a:t>Ил </a:t>
            </a:r>
            <a:r>
              <a:rPr lang="ru-RU" sz="2600" dirty="0" err="1" smtClean="0"/>
              <a:t>районна</a:t>
            </a:r>
            <a:r>
              <a:rPr lang="ru-RU" sz="2600" dirty="0" smtClean="0"/>
              <a:t> Цуриб </a:t>
            </a:r>
            <a:r>
              <a:rPr lang="ru-RU" sz="2600" dirty="0" err="1" smtClean="0"/>
              <a:t>бик</a:t>
            </a:r>
            <a:r>
              <a:rPr lang="en-US" sz="2600" dirty="0" smtClean="0"/>
              <a:t>I</a:t>
            </a:r>
            <a:r>
              <a:rPr lang="ru-RU" sz="2600" dirty="0" err="1" smtClean="0"/>
              <a:t>уси</a:t>
            </a:r>
            <a:r>
              <a:rPr lang="ru-RU" sz="2600" dirty="0" smtClean="0"/>
              <a:t> </a:t>
            </a:r>
            <a:r>
              <a:rPr lang="ru-RU" sz="2600" dirty="0" err="1" smtClean="0"/>
              <a:t>шилизив</a:t>
            </a:r>
            <a:r>
              <a:rPr lang="ru-RU" sz="2600" dirty="0" smtClean="0"/>
              <a:t> </a:t>
            </a:r>
            <a:r>
              <a:rPr lang="ru-RU" sz="2600" dirty="0" smtClean="0"/>
              <a:t>бук</a:t>
            </a:r>
            <a:r>
              <a:rPr lang="en-US" sz="2600" dirty="0" smtClean="0"/>
              <a:t>I</a:t>
            </a:r>
            <a:r>
              <a:rPr lang="ru-RU" sz="2600" dirty="0" err="1" smtClean="0"/>
              <a:t>унни</a:t>
            </a:r>
            <a:r>
              <a:rPr lang="ru-RU" sz="2600" dirty="0" smtClean="0"/>
              <a:t> </a:t>
            </a:r>
            <a:r>
              <a:rPr lang="ru-RU" sz="2600" dirty="0" err="1" smtClean="0"/>
              <a:t>узусири</a:t>
            </a:r>
            <a:r>
              <a:rPr lang="ru-RU" sz="2600" dirty="0" smtClean="0"/>
              <a:t>.</a:t>
            </a:r>
          </a:p>
          <a:p>
            <a:pPr algn="just"/>
            <a:r>
              <a:rPr lang="ru-RU" sz="2600" dirty="0" smtClean="0"/>
              <a:t>Ц</a:t>
            </a:r>
            <a:r>
              <a:rPr lang="en-US" sz="2600" dirty="0" smtClean="0"/>
              <a:t>I</a:t>
            </a:r>
            <a:r>
              <a:rPr lang="ru-RU" sz="2600" dirty="0" smtClean="0"/>
              <a:t>удара </a:t>
            </a:r>
            <a:r>
              <a:rPr lang="ru-RU" sz="2600" dirty="0" err="1" smtClean="0"/>
              <a:t>урхьула</a:t>
            </a:r>
            <a:r>
              <a:rPr lang="ru-RU" sz="2600" dirty="0" smtClean="0"/>
              <a:t> </a:t>
            </a:r>
            <a:r>
              <a:rPr lang="ru-RU" sz="2600" dirty="0" err="1" smtClean="0"/>
              <a:t>дублар</a:t>
            </a:r>
            <a:r>
              <a:rPr lang="ru-RU" sz="2600" dirty="0" smtClean="0"/>
              <a:t> </a:t>
            </a:r>
            <a:r>
              <a:rPr lang="ru-RU" sz="2600" dirty="0" err="1" smtClean="0"/>
              <a:t>илдала</a:t>
            </a:r>
            <a:r>
              <a:rPr lang="ru-RU" sz="2600" dirty="0" smtClean="0"/>
              <a:t> </a:t>
            </a:r>
            <a:r>
              <a:rPr lang="ru-RU" sz="2600" dirty="0" err="1" smtClean="0"/>
              <a:t>отрядли</a:t>
            </a:r>
            <a:r>
              <a:rPr lang="ru-RU" sz="2600" dirty="0" smtClean="0"/>
              <a:t> 2 </a:t>
            </a:r>
            <a:r>
              <a:rPr lang="ru-RU" sz="2600" dirty="0" err="1" smtClean="0"/>
              <a:t>дуги-х</a:t>
            </a:r>
            <a:r>
              <a:rPr lang="en-US" sz="2600" dirty="0" smtClean="0"/>
              <a:t>I</a:t>
            </a:r>
            <a:r>
              <a:rPr lang="ru-RU" sz="2600" dirty="0" err="1" smtClean="0"/>
              <a:t>ерили</a:t>
            </a:r>
            <a:r>
              <a:rPr lang="ru-RU" sz="2600" dirty="0" smtClean="0"/>
              <a:t> </a:t>
            </a:r>
            <a:r>
              <a:rPr lang="ru-RU" sz="2600" dirty="0" err="1" smtClean="0"/>
              <a:t>душма</a:t>
            </a:r>
            <a:r>
              <a:rPr lang="ru-RU" sz="2600" dirty="0" smtClean="0"/>
              <a:t> 18 </a:t>
            </a:r>
            <a:r>
              <a:rPr lang="ru-RU" sz="2600" dirty="0" err="1" smtClean="0"/>
              <a:t>чябхъин</a:t>
            </a:r>
            <a:r>
              <a:rPr lang="ru-RU" sz="2600" dirty="0" smtClean="0"/>
              <a:t> </a:t>
            </a:r>
            <a:r>
              <a:rPr lang="ru-RU" sz="2600" dirty="0" smtClean="0"/>
              <a:t>т</a:t>
            </a:r>
            <a:r>
              <a:rPr lang="en-US" sz="2600" dirty="0" smtClean="0"/>
              <a:t>I</a:t>
            </a:r>
            <a:r>
              <a:rPr lang="ru-RU" sz="2600" dirty="0" err="1" smtClean="0"/>
              <a:t>ашаибтири</a:t>
            </a:r>
            <a:r>
              <a:rPr lang="ru-RU" sz="2600" dirty="0" smtClean="0"/>
              <a:t>, 700 </a:t>
            </a:r>
            <a:r>
              <a:rPr lang="ru-RU" sz="2600" dirty="0" err="1" smtClean="0"/>
              <a:t>гъармука</a:t>
            </a:r>
            <a:r>
              <a:rPr lang="ru-RU" sz="2600" dirty="0" smtClean="0"/>
              <a:t> </a:t>
            </a:r>
            <a:r>
              <a:rPr lang="ru-RU" sz="2600" dirty="0" err="1" smtClean="0"/>
              <a:t>кабушибтири</a:t>
            </a:r>
            <a:r>
              <a:rPr lang="ru-RU" sz="2600" dirty="0" smtClean="0"/>
              <a:t>. Ил </a:t>
            </a:r>
            <a:r>
              <a:rPr lang="ru-RU" sz="2600" dirty="0" err="1" smtClean="0"/>
              <a:t>дергълизив</a:t>
            </a:r>
            <a:r>
              <a:rPr lang="ru-RU" sz="2600" dirty="0" smtClean="0"/>
              <a:t> 18 </a:t>
            </a:r>
            <a:r>
              <a:rPr lang="ru-RU" sz="2600" dirty="0" err="1" smtClean="0"/>
              <a:t>дусла</a:t>
            </a:r>
            <a:r>
              <a:rPr lang="ru-RU" sz="2600" dirty="0" smtClean="0"/>
              <a:t> </a:t>
            </a:r>
            <a:r>
              <a:rPr lang="ru-RU" sz="2600" dirty="0" smtClean="0"/>
              <a:t>г</a:t>
            </a:r>
            <a:r>
              <a:rPr lang="en-US" sz="2600" dirty="0" smtClean="0"/>
              <a:t>I</a:t>
            </a:r>
            <a:r>
              <a:rPr lang="ru-RU" sz="2600" dirty="0" err="1" smtClean="0"/>
              <a:t>ямруличив</a:t>
            </a:r>
            <a:r>
              <a:rPr lang="ru-RU" sz="2600" dirty="0" smtClean="0"/>
              <a:t> </a:t>
            </a:r>
            <a:r>
              <a:rPr lang="ru-RU" sz="2600" dirty="0" err="1" smtClean="0"/>
              <a:t>гъабзадешла</a:t>
            </a:r>
            <a:r>
              <a:rPr lang="ru-RU" sz="2600" dirty="0" smtClean="0"/>
              <a:t>  </a:t>
            </a:r>
            <a:r>
              <a:rPr lang="ru-RU" sz="2600" dirty="0" err="1" smtClean="0"/>
              <a:t>бебк</a:t>
            </a:r>
            <a:r>
              <a:rPr lang="en-US" sz="2600" dirty="0" smtClean="0"/>
              <a:t>I</a:t>
            </a:r>
            <a:r>
              <a:rPr lang="ru-RU" sz="2600" dirty="0" smtClean="0"/>
              <a:t>али </a:t>
            </a:r>
            <a:r>
              <a:rPr lang="ru-RU" sz="2600" dirty="0" err="1" smtClean="0"/>
              <a:t>алхунси</a:t>
            </a:r>
            <a:r>
              <a:rPr lang="ru-RU" sz="2600" dirty="0" smtClean="0"/>
              <a:t> </a:t>
            </a:r>
            <a:r>
              <a:rPr lang="ru-RU" sz="2600" dirty="0" smtClean="0"/>
              <a:t>Г</a:t>
            </a:r>
            <a:r>
              <a:rPr lang="en-US" sz="2600" dirty="0" smtClean="0"/>
              <a:t>I</a:t>
            </a:r>
            <a:r>
              <a:rPr lang="ru-RU" sz="2600" dirty="0" err="1" smtClean="0"/>
              <a:t>ях</a:t>
            </a:r>
            <a:r>
              <a:rPr lang="en-US" sz="2600" dirty="0" smtClean="0"/>
              <a:t>I</a:t>
            </a:r>
            <a:r>
              <a:rPr lang="ru-RU" sz="2600" dirty="0" err="1" smtClean="0"/>
              <a:t>мадлис</a:t>
            </a:r>
            <a:r>
              <a:rPr lang="ru-RU" sz="2600" dirty="0" smtClean="0"/>
              <a:t>  </a:t>
            </a:r>
            <a:r>
              <a:rPr lang="ru-RU" sz="2600" dirty="0" smtClean="0"/>
              <a:t>Советский </a:t>
            </a:r>
            <a:r>
              <a:rPr lang="ru-RU" sz="2600" dirty="0" err="1" smtClean="0"/>
              <a:t>Союзла</a:t>
            </a:r>
            <a:r>
              <a:rPr lang="ru-RU" sz="2600" dirty="0" smtClean="0"/>
              <a:t> </a:t>
            </a:r>
            <a:r>
              <a:rPr lang="ru-RU" sz="2600" dirty="0" err="1" smtClean="0"/>
              <a:t>игитла</a:t>
            </a:r>
            <a:r>
              <a:rPr lang="ru-RU" sz="2600" dirty="0" smtClean="0"/>
              <a:t> у </a:t>
            </a:r>
            <a:r>
              <a:rPr lang="ru-RU" sz="2600" dirty="0" err="1" smtClean="0"/>
              <a:t>бедибсири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Эмиров Валентин </a:t>
            </a:r>
            <a:br>
              <a:rPr lang="ru-RU" b="1" u="sng" dirty="0" smtClean="0"/>
            </a:br>
            <a:r>
              <a:rPr lang="ru-RU" b="1" u="sng" dirty="0" err="1" smtClean="0"/>
              <a:t>Аллахиярович</a:t>
            </a:r>
            <a:endParaRPr lang="ru-RU" dirty="0"/>
          </a:p>
        </p:txBody>
      </p:sp>
      <p:pic>
        <p:nvPicPr>
          <p:cNvPr id="4" name="Рисунок 3" descr="Золотая Звезда Героя Советского Союз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42876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Эмиров Валентин Аллахиярович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1428736"/>
            <a:ext cx="3929090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42876" y="214290"/>
            <a:ext cx="892971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311775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Валентин Эмиров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ак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убси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сай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декабрьла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17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личив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1914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дусла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Ахтыла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районна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Ахты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шилизив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 Ил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лётчик-истребительли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вирусири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Илини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сунела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самолётличир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душмайчи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170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чябхъин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дариб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Душма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7самолёт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суненицун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дамдатур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 1942-ибил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дусла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сентябрьла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10-личив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душма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ца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самолёт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баргаиб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сунела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ц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али  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игуси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самолёт 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иэсилличира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гарчаиб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дамаиб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Ил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гьунарли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илис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игитла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сархиб</a:t>
            </a:r>
            <a:r>
              <a:rPr lang="ru-RU" sz="24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63182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Гаджиев Магомед </a:t>
            </a:r>
            <a:br>
              <a:rPr lang="ru-RU" b="1" u="sng" dirty="0" smtClean="0"/>
            </a:br>
            <a:r>
              <a:rPr lang="ru-RU" b="1" u="sng" dirty="0" err="1" smtClean="0"/>
              <a:t>Имадутдинович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 descr="Золотая Звезда Героя Советского Союз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42876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ФН_63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1379310"/>
            <a:ext cx="3970344" cy="5478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85752" y="214290"/>
            <a:ext cx="850109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Мях</a:t>
            </a:r>
            <a:r>
              <a:rPr kumimoji="0" lang="en-US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яммад</a:t>
            </a:r>
            <a:r>
              <a:rPr kumimoji="0" lang="ru-RU" sz="3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Х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000" dirty="0" err="1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я</a:t>
            </a:r>
            <a:r>
              <a:rPr kumimoji="0" lang="ru-RU" sz="30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жиев</a:t>
            </a:r>
            <a:r>
              <a:rPr kumimoji="0" lang="ru-RU" sz="3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ак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0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убсири</a:t>
            </a:r>
            <a:r>
              <a:rPr kumimoji="0" lang="ru-RU" sz="3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октябрьла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20-личив 1907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дусла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Мегеб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шилизив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Мях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яммад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Х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яжиев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подводный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лодкала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командир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вирусири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1942-ибил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дусла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майлис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илини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суненицун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душма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10 корабль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дамдатур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Дагъиста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бургъантазибад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бег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ла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гьалаб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илис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бедибсири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Советский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Союзла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игитла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у 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Ленинна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Орден.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13-ибил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май</a:t>
            </a:r>
            <a:r>
              <a:rPr kumimoji="0" lang="ru-RU" sz="30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личив</a:t>
            </a:r>
            <a:r>
              <a:rPr kumimoji="0" lang="ru-RU" sz="3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1942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дусла</a:t>
            </a:r>
            <a:r>
              <a:rPr kumimoji="0" lang="ru-RU" sz="3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Мях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яммад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Х</a:t>
            </a:r>
            <a:r>
              <a:rPr lang="en-US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0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яжиев</a:t>
            </a:r>
            <a:r>
              <a:rPr lang="ru-RU" sz="30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вебк</a:t>
            </a:r>
            <a:r>
              <a:rPr kumimoji="0" lang="en-US" sz="3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00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ибсири</a:t>
            </a:r>
            <a:r>
              <a:rPr kumimoji="0" lang="ru-RU" sz="3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Илини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дарибти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гьунарти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багьандан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Мурманскла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областьла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ца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0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шагьарлис</a:t>
            </a:r>
            <a:r>
              <a:rPr kumimoji="0" lang="ru-RU" sz="3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u="sng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Гаджиево</a:t>
            </a:r>
            <a:r>
              <a:rPr lang="ru-RU" sz="32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бихьибсири</a:t>
            </a:r>
            <a:r>
              <a:rPr lang="ru-RU" sz="32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ru-RU" sz="30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mkala.ru/netcat_files/354/248/623136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0"/>
            <a:ext cx="91440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27. Гаджиево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 err="1" smtClean="0"/>
              <a:t>Нурадилов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Ханпаша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Нурадилович</a:t>
            </a:r>
            <a:endParaRPr lang="ru-RU" b="1" u="sng" dirty="0"/>
          </a:p>
        </p:txBody>
      </p:sp>
      <p:pic>
        <p:nvPicPr>
          <p:cNvPr id="4" name="Рисунок 3" descr="http://sheyman.ru/images/%D1%8F6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610571"/>
            <a:ext cx="4457703" cy="610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Золотая Звезда Героя Советского Союза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642918"/>
            <a:ext cx="142876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Пулемётчик </a:t>
            </a:r>
            <a:r>
              <a:rPr lang="ru-RU" sz="2800" dirty="0" err="1" smtClean="0"/>
              <a:t>Ханпаша</a:t>
            </a:r>
            <a:r>
              <a:rPr lang="ru-RU" sz="2800" dirty="0" smtClean="0"/>
              <a:t> </a:t>
            </a:r>
            <a:r>
              <a:rPr lang="ru-RU" sz="2800" dirty="0" err="1" smtClean="0"/>
              <a:t>Нурадилов</a:t>
            </a:r>
            <a:r>
              <a:rPr lang="ru-RU" sz="2800" dirty="0" smtClean="0"/>
              <a:t> </a:t>
            </a:r>
            <a:r>
              <a:rPr lang="ru-RU" sz="2800" dirty="0" err="1" smtClean="0"/>
              <a:t>дургъбазив</a:t>
            </a:r>
            <a:r>
              <a:rPr lang="ru-RU" sz="2800" dirty="0" smtClean="0"/>
              <a:t> </a:t>
            </a:r>
            <a:r>
              <a:rPr lang="ru-RU" sz="2800" dirty="0" err="1" smtClean="0"/>
              <a:t>ургъула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дусалра</a:t>
            </a:r>
            <a:r>
              <a:rPr lang="ru-RU" sz="2800" dirty="0" smtClean="0"/>
              <a:t> </a:t>
            </a:r>
            <a:r>
              <a:rPr lang="ru-RU" sz="2800" dirty="0" err="1" smtClean="0"/>
              <a:t>х</a:t>
            </a:r>
            <a:r>
              <a:rPr lang="en-US" sz="2800" dirty="0" smtClean="0"/>
              <a:t>I</a:t>
            </a:r>
            <a:r>
              <a:rPr lang="ru-RU" sz="2800" dirty="0" err="1" smtClean="0"/>
              <a:t>ебикили</a:t>
            </a:r>
            <a:r>
              <a:rPr lang="ru-RU" sz="2800" dirty="0" smtClean="0"/>
              <a:t> </a:t>
            </a:r>
            <a:r>
              <a:rPr lang="ru-RU" sz="2800" dirty="0" err="1" smtClean="0"/>
              <a:t>алхунсири</a:t>
            </a:r>
            <a:r>
              <a:rPr lang="ru-RU" sz="2800" dirty="0" smtClean="0"/>
              <a:t>. </a:t>
            </a:r>
            <a:r>
              <a:rPr lang="ru-RU" sz="2800" dirty="0" err="1" smtClean="0"/>
              <a:t>Ханпаша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Сталинградла</a:t>
            </a:r>
            <a:r>
              <a:rPr lang="ru-RU" sz="2800" dirty="0" smtClean="0"/>
              <a:t> </a:t>
            </a:r>
            <a:r>
              <a:rPr lang="ru-RU" sz="2800" dirty="0" err="1" smtClean="0"/>
              <a:t>дергъла</a:t>
            </a:r>
            <a:r>
              <a:rPr lang="ru-RU" sz="2800" dirty="0" smtClean="0"/>
              <a:t> </a:t>
            </a:r>
            <a:r>
              <a:rPr lang="ru-RU" sz="2800" dirty="0" smtClean="0"/>
              <a:t>бут</a:t>
            </a:r>
            <a:r>
              <a:rPr lang="en-US" sz="2800" dirty="0" smtClean="0"/>
              <a:t>I</a:t>
            </a:r>
            <a:r>
              <a:rPr lang="ru-RU" sz="2800" dirty="0" err="1" smtClean="0"/>
              <a:t>акьянчи</a:t>
            </a:r>
            <a:r>
              <a:rPr lang="ru-RU" sz="2800" dirty="0" smtClean="0"/>
              <a:t> </a:t>
            </a:r>
            <a:r>
              <a:rPr lang="ru-RU" sz="2800" dirty="0" err="1" smtClean="0"/>
              <a:t>сайри</a:t>
            </a:r>
            <a:r>
              <a:rPr lang="ru-RU" sz="2800" dirty="0" smtClean="0"/>
              <a:t>. Ил </a:t>
            </a:r>
            <a:r>
              <a:rPr lang="ru-RU" sz="2800" dirty="0" err="1" smtClean="0"/>
              <a:t>камси</a:t>
            </a:r>
            <a:r>
              <a:rPr lang="ru-RU" sz="2800" dirty="0" smtClean="0"/>
              <a:t> </a:t>
            </a:r>
            <a:r>
              <a:rPr lang="ru-RU" sz="2800" dirty="0" err="1" smtClean="0"/>
              <a:t>заманала</a:t>
            </a:r>
            <a:r>
              <a:rPr lang="ru-RU" sz="2800" dirty="0" smtClean="0"/>
              <a:t> </a:t>
            </a:r>
            <a:r>
              <a:rPr lang="ru-RU" sz="2800" dirty="0" smtClean="0"/>
              <a:t>бух</a:t>
            </a:r>
            <a:r>
              <a:rPr lang="en-US" sz="2800" dirty="0" smtClean="0"/>
              <a:t>I</a:t>
            </a:r>
            <a:r>
              <a:rPr lang="ru-RU" sz="2800" dirty="0" err="1" smtClean="0"/>
              <a:t>наб</a:t>
            </a:r>
            <a:r>
              <a:rPr lang="ru-RU" sz="2800" dirty="0" smtClean="0"/>
              <a:t> </a:t>
            </a:r>
            <a:r>
              <a:rPr lang="ru-RU" sz="2800" dirty="0" err="1" smtClean="0"/>
              <a:t>Ханпаша</a:t>
            </a:r>
            <a:r>
              <a:rPr lang="ru-RU" sz="2800" dirty="0" smtClean="0"/>
              <a:t> </a:t>
            </a:r>
            <a:r>
              <a:rPr lang="ru-RU" sz="2800" dirty="0" err="1" smtClean="0"/>
              <a:t>бажардиикибсири</a:t>
            </a:r>
            <a:r>
              <a:rPr lang="ru-RU" sz="2800" dirty="0" smtClean="0"/>
              <a:t> </a:t>
            </a:r>
            <a:r>
              <a:rPr lang="en-US" sz="2800" dirty="0" smtClean="0"/>
              <a:t> </a:t>
            </a:r>
            <a:r>
              <a:rPr lang="ru-RU" sz="2800" dirty="0" smtClean="0"/>
              <a:t>920 </a:t>
            </a:r>
            <a:r>
              <a:rPr lang="en-US" sz="2800" dirty="0" smtClean="0"/>
              <a:t> </a:t>
            </a:r>
            <a:r>
              <a:rPr lang="ru-RU" sz="2800" dirty="0" smtClean="0"/>
              <a:t>фашист </a:t>
            </a:r>
            <a:r>
              <a:rPr lang="ru-RU" sz="2800" dirty="0" err="1" smtClean="0"/>
              <a:t>къирбарес</a:t>
            </a:r>
            <a:r>
              <a:rPr lang="ru-RU" sz="2800" dirty="0" smtClean="0"/>
              <a:t>, 12 офицер </a:t>
            </a:r>
            <a:r>
              <a:rPr lang="ru-RU" sz="2800" dirty="0" err="1" smtClean="0"/>
              <a:t>ясирбуциб</a:t>
            </a:r>
            <a:r>
              <a:rPr lang="ru-RU" sz="2800" dirty="0" smtClean="0"/>
              <a:t>, </a:t>
            </a:r>
            <a:r>
              <a:rPr lang="ru-RU" sz="2800" dirty="0" err="1" smtClean="0"/>
              <a:t>илдазибад</a:t>
            </a:r>
            <a:r>
              <a:rPr lang="ru-RU" sz="2800" dirty="0" smtClean="0"/>
              <a:t> 4 генерал. </a:t>
            </a:r>
            <a:r>
              <a:rPr lang="ru-RU" sz="2800" dirty="0" err="1" smtClean="0"/>
              <a:t>Сунени</a:t>
            </a:r>
            <a:r>
              <a:rPr lang="ru-RU" sz="2800" dirty="0" smtClean="0"/>
              <a:t> </a:t>
            </a:r>
            <a:r>
              <a:rPr lang="ru-RU" sz="2800" dirty="0" err="1" smtClean="0"/>
              <a:t>чедаахъибти</a:t>
            </a:r>
            <a:r>
              <a:rPr lang="ru-RU" sz="2800" dirty="0" smtClean="0"/>
              <a:t> </a:t>
            </a:r>
            <a:r>
              <a:rPr lang="ru-RU" sz="2800" dirty="0" err="1" smtClean="0"/>
              <a:t>гъабзадеш</a:t>
            </a:r>
            <a:r>
              <a:rPr lang="ru-RU" sz="2800" dirty="0" smtClean="0"/>
              <a:t> </a:t>
            </a:r>
            <a:r>
              <a:rPr lang="ru-RU" sz="2800" dirty="0" err="1" smtClean="0"/>
              <a:t>багьандан</a:t>
            </a:r>
            <a:r>
              <a:rPr lang="ru-RU" sz="2800" dirty="0" smtClean="0"/>
              <a:t> </a:t>
            </a:r>
            <a:r>
              <a:rPr lang="ru-RU" sz="2800" dirty="0" err="1" smtClean="0"/>
              <a:t>Ханпашас</a:t>
            </a:r>
            <a:r>
              <a:rPr lang="ru-RU" sz="2800" dirty="0" smtClean="0"/>
              <a:t> Советский </a:t>
            </a:r>
            <a:r>
              <a:rPr lang="ru-RU" sz="2800" dirty="0" err="1" smtClean="0"/>
              <a:t>Союзла</a:t>
            </a:r>
            <a:r>
              <a:rPr lang="ru-RU" sz="2800" dirty="0" smtClean="0"/>
              <a:t> </a:t>
            </a:r>
            <a:r>
              <a:rPr lang="ru-RU" sz="2800" dirty="0" err="1" smtClean="0"/>
              <a:t>игитла</a:t>
            </a:r>
            <a:r>
              <a:rPr lang="ru-RU" sz="2800" dirty="0" smtClean="0"/>
              <a:t> у </a:t>
            </a:r>
            <a:r>
              <a:rPr lang="ru-RU" sz="2800" dirty="0" err="1" smtClean="0"/>
              <a:t>бедиб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  <a:r>
              <a:rPr lang="ru-RU" sz="2800" dirty="0" smtClean="0"/>
              <a:t> </a:t>
            </a:r>
            <a:r>
              <a:rPr lang="ru-RU" sz="2800" dirty="0" err="1" smtClean="0"/>
              <a:t>Ханпаша</a:t>
            </a:r>
            <a:r>
              <a:rPr lang="ru-RU" sz="2800" dirty="0" smtClean="0"/>
              <a:t> </a:t>
            </a:r>
            <a:r>
              <a:rPr lang="ru-RU" sz="2800" dirty="0" err="1" smtClean="0"/>
              <a:t>вебк</a:t>
            </a:r>
            <a:r>
              <a:rPr lang="en-US" sz="2800" dirty="0" smtClean="0"/>
              <a:t>I</a:t>
            </a:r>
            <a:r>
              <a:rPr lang="ru-RU" sz="2800" dirty="0" err="1" smtClean="0"/>
              <a:t>ибсири</a:t>
            </a:r>
            <a:r>
              <a:rPr lang="ru-RU" sz="2800" dirty="0" smtClean="0"/>
              <a:t> </a:t>
            </a:r>
            <a:r>
              <a:rPr lang="ru-RU" sz="2800" dirty="0" smtClean="0"/>
              <a:t>1942 </a:t>
            </a:r>
            <a:r>
              <a:rPr lang="ru-RU" sz="2800" dirty="0" err="1" smtClean="0"/>
              <a:t>дуслизив</a:t>
            </a:r>
            <a:r>
              <a:rPr lang="ru-RU" sz="2800" dirty="0" smtClean="0"/>
              <a:t> Сталинград </a:t>
            </a:r>
            <a:r>
              <a:rPr lang="ru-RU" sz="2800" dirty="0" err="1" smtClean="0"/>
              <a:t>шагьарла</a:t>
            </a:r>
            <a:r>
              <a:rPr lang="ru-RU" sz="2800" dirty="0" smtClean="0"/>
              <a:t> </a:t>
            </a:r>
            <a:r>
              <a:rPr lang="ru-RU" sz="2800" dirty="0" err="1" smtClean="0"/>
              <a:t>дергълизив</a:t>
            </a:r>
            <a:r>
              <a:rPr lang="ru-RU" sz="2800" dirty="0" smtClean="0"/>
              <a:t>. Ил </a:t>
            </a:r>
            <a:r>
              <a:rPr lang="ru-RU" sz="2800" dirty="0" err="1" smtClean="0"/>
              <a:t>шагьарлизиб</a:t>
            </a:r>
            <a:r>
              <a:rPr lang="ru-RU" sz="2800" dirty="0" smtClean="0"/>
              <a:t>, Мамаев </a:t>
            </a:r>
            <a:r>
              <a:rPr lang="ru-RU" sz="2800" dirty="0" err="1" smtClean="0"/>
              <a:t>Курганничиб</a:t>
            </a:r>
            <a:r>
              <a:rPr lang="ru-RU" sz="2800" dirty="0" smtClean="0"/>
              <a:t>, </a:t>
            </a:r>
            <a:r>
              <a:rPr lang="ru-RU" sz="2800" dirty="0" err="1" smtClean="0"/>
              <a:t>Ханпашала</a:t>
            </a:r>
            <a:r>
              <a:rPr lang="ru-RU" sz="2800" dirty="0" smtClean="0"/>
              <a:t> у </a:t>
            </a:r>
            <a:r>
              <a:rPr lang="ru-RU" sz="2800" dirty="0" err="1" smtClean="0"/>
              <a:t>белк</a:t>
            </a:r>
            <a:r>
              <a:rPr lang="en-US" sz="2800" dirty="0" smtClean="0"/>
              <a:t>I</a:t>
            </a:r>
            <a:r>
              <a:rPr lang="ru-RU" sz="2800" dirty="0" err="1" smtClean="0"/>
              <a:t>унси</a:t>
            </a:r>
            <a:r>
              <a:rPr lang="ru-RU" sz="2800" dirty="0" smtClean="0"/>
              <a:t> </a:t>
            </a:r>
            <a:r>
              <a:rPr lang="ru-RU" sz="2800" dirty="0" err="1" smtClean="0"/>
              <a:t>ц</a:t>
            </a:r>
            <a:r>
              <a:rPr lang="en-US" sz="2800" dirty="0" smtClean="0"/>
              <a:t>I</a:t>
            </a:r>
            <a:r>
              <a:rPr lang="ru-RU" sz="2800" dirty="0" err="1" smtClean="0"/>
              <a:t>елда</a:t>
            </a:r>
            <a:r>
              <a:rPr lang="ru-RU" sz="2800" dirty="0" smtClean="0"/>
              <a:t> </a:t>
            </a:r>
            <a:r>
              <a:rPr lang="ru-RU" sz="2800" dirty="0" err="1" smtClean="0"/>
              <a:t>леб</a:t>
            </a:r>
            <a:r>
              <a:rPr lang="ru-RU" sz="2800" dirty="0" smtClean="0"/>
              <a:t>. </a:t>
            </a:r>
            <a:br>
              <a:rPr lang="ru-RU" sz="2800" dirty="0" smtClean="0"/>
            </a:br>
            <a:r>
              <a:rPr lang="ru-RU" sz="28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9001188" cy="528641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 </a:t>
            </a:r>
            <a:br>
              <a:rPr lang="en-US" dirty="0" smtClean="0"/>
            </a:b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Сунела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нешла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мезла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br>
              <a:rPr lang="ru-RU" sz="5600" b="1" dirty="0" smtClean="0">
                <a:solidFill>
                  <a:srgbClr val="2C119F"/>
                </a:solidFill>
              </a:rPr>
            </a:br>
            <a:r>
              <a:rPr lang="ru-RU" sz="5600" b="1" dirty="0" err="1" smtClean="0">
                <a:solidFill>
                  <a:srgbClr val="2C119F"/>
                </a:solidFill>
              </a:rPr>
              <a:t>Авараагар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инсан</a:t>
            </a:r>
            <a:r>
              <a:rPr lang="ru-RU" sz="5600" b="1" dirty="0" smtClean="0">
                <a:solidFill>
                  <a:srgbClr val="2C119F"/>
                </a:solidFill>
              </a:rPr>
              <a:t/>
            </a:r>
            <a:br>
              <a:rPr lang="ru-RU" sz="5600" b="1" dirty="0" smtClean="0">
                <a:solidFill>
                  <a:srgbClr val="2C119F"/>
                </a:solidFill>
              </a:rPr>
            </a:br>
            <a:r>
              <a:rPr lang="ru-RU" sz="5600" b="1" dirty="0" smtClean="0">
                <a:solidFill>
                  <a:srgbClr val="2C119F"/>
                </a:solidFill>
              </a:rPr>
              <a:t>Ц</a:t>
            </a:r>
            <a:r>
              <a:rPr lang="en-US" sz="5600" b="1" dirty="0" smtClean="0">
                <a:solidFill>
                  <a:srgbClr val="2C119F"/>
                </a:solidFill>
              </a:rPr>
              <a:t>I</a:t>
            </a:r>
            <a:r>
              <a:rPr lang="ru-RU" sz="5600" b="1" dirty="0" err="1" smtClean="0">
                <a:solidFill>
                  <a:srgbClr val="2C119F"/>
                </a:solidFill>
              </a:rPr>
              <a:t>уръа-мискин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сай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рух</a:t>
            </a:r>
            <a:r>
              <a:rPr lang="en-US" sz="5600" b="1" dirty="0" smtClean="0">
                <a:solidFill>
                  <a:srgbClr val="2C119F"/>
                </a:solidFill>
              </a:rPr>
              <a:t>I</a:t>
            </a:r>
            <a:r>
              <a:rPr lang="ru-RU" sz="5600" b="1" dirty="0" err="1" smtClean="0">
                <a:solidFill>
                  <a:srgbClr val="2C119F"/>
                </a:solidFill>
              </a:rPr>
              <a:t>ла</a:t>
            </a:r>
            <a:r>
              <a:rPr lang="ru-RU" sz="5600" b="1" dirty="0" smtClean="0">
                <a:solidFill>
                  <a:srgbClr val="2C119F"/>
                </a:solidFill>
              </a:rPr>
              <a:t>,</a:t>
            </a:r>
            <a:br>
              <a:rPr lang="ru-RU" sz="5600" b="1" dirty="0" smtClean="0">
                <a:solidFill>
                  <a:srgbClr val="2C119F"/>
                </a:solidFill>
              </a:rPr>
            </a:br>
            <a:r>
              <a:rPr lang="ru-RU" sz="5600" b="1" dirty="0" err="1" smtClean="0">
                <a:solidFill>
                  <a:srgbClr val="2C119F"/>
                </a:solidFill>
              </a:rPr>
              <a:t>Даршал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дусла</a:t>
            </a:r>
            <a:r>
              <a:rPr lang="ru-RU" sz="5600" b="1" dirty="0" smtClean="0">
                <a:solidFill>
                  <a:srgbClr val="2C119F"/>
                </a:solidFill>
              </a:rPr>
              <a:t> дуг</a:t>
            </a:r>
            <a:r>
              <a:rPr lang="en-US" sz="5600" b="1" dirty="0" smtClean="0">
                <a:solidFill>
                  <a:srgbClr val="2C119F"/>
                </a:solidFill>
              </a:rPr>
              <a:t>I</a:t>
            </a:r>
            <a:r>
              <a:rPr lang="ru-RU" sz="5600" b="1" dirty="0" err="1" smtClean="0">
                <a:solidFill>
                  <a:srgbClr val="2C119F"/>
                </a:solidFill>
              </a:rPr>
              <a:t>рухъван</a:t>
            </a:r>
            <a:r>
              <a:rPr lang="ru-RU" sz="5600" b="1" dirty="0" smtClean="0">
                <a:solidFill>
                  <a:srgbClr val="2C119F"/>
                </a:solidFill>
              </a:rPr>
              <a:t>.</a:t>
            </a:r>
            <a:br>
              <a:rPr lang="ru-RU" sz="5600" b="1" dirty="0" smtClean="0">
                <a:solidFill>
                  <a:srgbClr val="2C119F"/>
                </a:solidFill>
              </a:rPr>
            </a:br>
            <a:r>
              <a:rPr lang="ru-RU" sz="5600" b="1" dirty="0" smtClean="0">
                <a:solidFill>
                  <a:srgbClr val="2C119F"/>
                </a:solidFill>
              </a:rPr>
              <a:t>       </a:t>
            </a:r>
            <a:r>
              <a:rPr lang="ru-RU" sz="5600" b="1" dirty="0" err="1" smtClean="0">
                <a:solidFill>
                  <a:srgbClr val="2C119F"/>
                </a:solidFill>
              </a:rPr>
              <a:t>Дарг</a:t>
            </a:r>
            <a:r>
              <a:rPr lang="en-US" sz="5600" b="1" dirty="0" smtClean="0">
                <a:solidFill>
                  <a:srgbClr val="2C119F"/>
                </a:solidFill>
              </a:rPr>
              <a:t>a</a:t>
            </a:r>
            <a:r>
              <a:rPr lang="ru-RU" sz="5600" b="1" dirty="0" err="1" smtClean="0">
                <a:solidFill>
                  <a:srgbClr val="2C119F"/>
                </a:solidFill>
              </a:rPr>
              <a:t>н</a:t>
            </a:r>
            <a:r>
              <a:rPr lang="ru-RU" sz="5600" b="1" dirty="0" smtClean="0">
                <a:solidFill>
                  <a:srgbClr val="2C119F"/>
                </a:solidFill>
              </a:rPr>
              <a:t> мез </a:t>
            </a:r>
            <a:r>
              <a:rPr lang="ru-RU" sz="5600" b="1" dirty="0" err="1" smtClean="0">
                <a:solidFill>
                  <a:srgbClr val="2C119F"/>
                </a:solidFill>
              </a:rPr>
              <a:t>х</a:t>
            </a:r>
            <a:r>
              <a:rPr lang="en-US" sz="5600" b="1" dirty="0" smtClean="0">
                <a:solidFill>
                  <a:srgbClr val="2C119F"/>
                </a:solidFill>
              </a:rPr>
              <a:t>I</a:t>
            </a:r>
            <a:r>
              <a:rPr lang="ru-RU" sz="5600" b="1" dirty="0" err="1" smtClean="0">
                <a:solidFill>
                  <a:srgbClr val="2C119F"/>
                </a:solidFill>
              </a:rPr>
              <a:t>едалути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br>
              <a:rPr lang="ru-RU" sz="5600" b="1" dirty="0" smtClean="0">
                <a:solidFill>
                  <a:srgbClr val="2C119F"/>
                </a:solidFill>
              </a:rPr>
            </a:br>
            <a:r>
              <a:rPr lang="ru-RU" sz="5600" b="1" dirty="0" smtClean="0">
                <a:solidFill>
                  <a:srgbClr val="2C119F"/>
                </a:solidFill>
              </a:rPr>
              <a:t>       </a:t>
            </a:r>
            <a:r>
              <a:rPr lang="ru-RU" sz="5600" b="1" dirty="0" err="1" smtClean="0">
                <a:solidFill>
                  <a:srgbClr val="2C119F"/>
                </a:solidFill>
              </a:rPr>
              <a:t>Даргантала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ца</a:t>
            </a:r>
            <a:r>
              <a:rPr lang="ru-RU" sz="5600" b="1" dirty="0" smtClean="0">
                <a:solidFill>
                  <a:srgbClr val="2C119F"/>
                </a:solidFill>
              </a:rPr>
              <a:t> г</a:t>
            </a:r>
            <a:r>
              <a:rPr lang="en-US" sz="5600" b="1" dirty="0" smtClean="0">
                <a:solidFill>
                  <a:srgbClr val="2C119F"/>
                </a:solidFill>
              </a:rPr>
              <a:t>I</a:t>
            </a:r>
            <a:r>
              <a:rPr lang="ru-RU" sz="5600" b="1" dirty="0" err="1" smtClean="0">
                <a:solidFill>
                  <a:srgbClr val="2C119F"/>
                </a:solidFill>
              </a:rPr>
              <a:t>язаб</a:t>
            </a:r>
            <a:r>
              <a:rPr lang="ru-RU" sz="5600" b="1" dirty="0" smtClean="0">
                <a:solidFill>
                  <a:srgbClr val="2C119F"/>
                </a:solidFill>
              </a:rPr>
              <a:t/>
            </a:r>
            <a:br>
              <a:rPr lang="ru-RU" sz="5600" b="1" dirty="0" smtClean="0">
                <a:solidFill>
                  <a:srgbClr val="2C119F"/>
                </a:solidFill>
              </a:rPr>
            </a:br>
            <a:r>
              <a:rPr lang="ru-RU" sz="5600" b="1" dirty="0" smtClean="0">
                <a:solidFill>
                  <a:srgbClr val="2C119F"/>
                </a:solidFill>
              </a:rPr>
              <a:t>       </a:t>
            </a:r>
            <a:r>
              <a:rPr lang="ru-RU" sz="5600" b="1" dirty="0" err="1" smtClean="0">
                <a:solidFill>
                  <a:srgbClr val="2C119F"/>
                </a:solidFill>
              </a:rPr>
              <a:t>Лебалгу</a:t>
            </a:r>
            <a:r>
              <a:rPr lang="ru-RU" sz="5600" b="1" dirty="0" smtClean="0">
                <a:solidFill>
                  <a:srgbClr val="2C119F"/>
                </a:solidFill>
              </a:rPr>
              <a:t> </a:t>
            </a:r>
            <a:r>
              <a:rPr lang="ru-RU" sz="5600" b="1" dirty="0" err="1" smtClean="0">
                <a:solidFill>
                  <a:srgbClr val="2C119F"/>
                </a:solidFill>
              </a:rPr>
              <a:t>ц</a:t>
            </a:r>
            <a:r>
              <a:rPr lang="en-US" sz="5600" b="1" dirty="0" smtClean="0">
                <a:solidFill>
                  <a:srgbClr val="2C119F"/>
                </a:solidFill>
              </a:rPr>
              <a:t>I</a:t>
            </a:r>
            <a:r>
              <a:rPr lang="ru-RU" sz="5600" b="1" dirty="0" err="1" smtClean="0">
                <a:solidFill>
                  <a:srgbClr val="2C119F"/>
                </a:solidFill>
              </a:rPr>
              <a:t>акьбик</a:t>
            </a:r>
            <a:r>
              <a:rPr lang="en-US" sz="5600" b="1" dirty="0">
                <a:solidFill>
                  <a:srgbClr val="2C119F"/>
                </a:solidFill>
              </a:rPr>
              <a:t>I</a:t>
            </a:r>
            <a:r>
              <a:rPr lang="ru-RU" sz="5600" b="1" dirty="0" err="1" smtClean="0">
                <a:solidFill>
                  <a:srgbClr val="2C119F"/>
                </a:solidFill>
              </a:rPr>
              <a:t>ули</a:t>
            </a:r>
            <a:r>
              <a:rPr lang="ru-RU" sz="5600" b="1" dirty="0" smtClean="0">
                <a:solidFill>
                  <a:srgbClr val="2C119F"/>
                </a:solidFill>
              </a:rPr>
              <a:t/>
            </a:r>
            <a:br>
              <a:rPr lang="ru-RU" sz="5600" b="1" dirty="0" smtClean="0">
                <a:solidFill>
                  <a:srgbClr val="2C119F"/>
                </a:solidFill>
              </a:rPr>
            </a:br>
            <a:r>
              <a:rPr lang="ru-RU" sz="5600" b="1" dirty="0" smtClean="0">
                <a:solidFill>
                  <a:srgbClr val="2C119F"/>
                </a:solidFill>
              </a:rPr>
              <a:t>       </a:t>
            </a:r>
            <a:r>
              <a:rPr lang="ru-RU" sz="5600" b="1" dirty="0" err="1" smtClean="0">
                <a:solidFill>
                  <a:srgbClr val="2C119F"/>
                </a:solidFill>
              </a:rPr>
              <a:t>Нушачиб</a:t>
            </a:r>
            <a:r>
              <a:rPr lang="ru-RU" sz="5600" b="1" dirty="0" smtClean="0">
                <a:solidFill>
                  <a:srgbClr val="2C119F"/>
                </a:solidFill>
              </a:rPr>
              <a:t>, </a:t>
            </a:r>
            <a:r>
              <a:rPr lang="ru-RU" sz="5600" b="1" dirty="0" err="1" smtClean="0">
                <a:solidFill>
                  <a:srgbClr val="2C119F"/>
                </a:solidFill>
              </a:rPr>
              <a:t>юлдаш</a:t>
            </a:r>
            <a:r>
              <a:rPr lang="ru-RU" sz="5600" b="1" dirty="0" smtClean="0">
                <a:solidFill>
                  <a:srgbClr val="2C119F"/>
                </a:solidFill>
              </a:rPr>
              <a:t>, </a:t>
            </a:r>
            <a:r>
              <a:rPr lang="ru-RU" sz="5600" b="1" dirty="0" err="1" smtClean="0">
                <a:solidFill>
                  <a:srgbClr val="2C119F"/>
                </a:solidFill>
              </a:rPr>
              <a:t>гьачам</a:t>
            </a:r>
            <a:r>
              <a:rPr lang="ru-RU" sz="5600" dirty="0" smtClean="0">
                <a:solidFill>
                  <a:srgbClr val="2C119F"/>
                </a:solidFill>
              </a:rPr>
              <a:t>.</a:t>
            </a:r>
            <a:br>
              <a:rPr lang="ru-RU" sz="5600" dirty="0" smtClean="0">
                <a:solidFill>
                  <a:srgbClr val="2C119F"/>
                </a:solidFill>
              </a:rPr>
            </a:br>
            <a:endParaRPr lang="ru-RU" sz="5600" dirty="0">
              <a:solidFill>
                <a:srgbClr val="2C119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214282" y="6126163"/>
            <a:ext cx="8472518" cy="44610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-158431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B014B4"/>
                </a:solidFill>
              </a:rPr>
              <a:t>«</a:t>
            </a:r>
            <a:r>
              <a:rPr lang="ru-RU" sz="6000" b="1" dirty="0" err="1" smtClean="0">
                <a:solidFill>
                  <a:srgbClr val="B014B4"/>
                </a:solidFill>
              </a:rPr>
              <a:t>Нешла</a:t>
            </a:r>
            <a:r>
              <a:rPr lang="ru-RU" sz="6000" b="1" dirty="0" smtClean="0">
                <a:solidFill>
                  <a:srgbClr val="B014B4"/>
                </a:solidFill>
              </a:rPr>
              <a:t> мез»</a:t>
            </a:r>
            <a:r>
              <a:rPr lang="ru-RU" sz="6000" b="1" dirty="0" smtClean="0">
                <a:solidFill>
                  <a:srgbClr val="00B0F0"/>
                </a:solidFill>
              </a:rPr>
              <a:t> 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hlinkClick r:id="rId2" action="ppaction://hlinkfile"/>
              </a:rPr>
              <a:t>«</a:t>
            </a:r>
            <a:r>
              <a:rPr lang="ru-RU" sz="6000" dirty="0" err="1" smtClean="0">
                <a:hlinkClick r:id="rId2" action="ppaction://hlinkfile"/>
              </a:rPr>
              <a:t>Къургъас</a:t>
            </a:r>
            <a:r>
              <a:rPr lang="ru-RU" sz="6000" dirty="0" smtClean="0">
                <a:hlinkClick r:id="rId2" action="ppaction://hlinkfile"/>
              </a:rPr>
              <a:t>» </a:t>
            </a:r>
            <a:r>
              <a:rPr lang="ru-RU" sz="6000" dirty="0" err="1" smtClean="0">
                <a:hlinkClick r:id="rId2" action="ppaction://hlinkfile"/>
              </a:rPr>
              <a:t>деза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F:\веч огон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9521" y="285752"/>
            <a:ext cx="9173553" cy="6215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Х</a:t>
            </a:r>
            <a:r>
              <a:rPr lang="en-US" sz="6000" dirty="0" smtClean="0"/>
              <a:t>I</a:t>
            </a:r>
            <a:r>
              <a:rPr lang="ru-RU" sz="6000" dirty="0" err="1" smtClean="0"/>
              <a:t>ергъути</a:t>
            </a:r>
            <a:r>
              <a:rPr lang="ru-RU" sz="6000" dirty="0" smtClean="0"/>
              <a:t> </a:t>
            </a:r>
            <a:r>
              <a:rPr lang="ru-RU" sz="6000" dirty="0" err="1" smtClean="0"/>
              <a:t>дугьби</a:t>
            </a:r>
            <a:endParaRPr lang="ru-RU" sz="6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1714488"/>
            <a:ext cx="8786874" cy="2786082"/>
          </a:xfrm>
        </p:spPr>
        <p:txBody>
          <a:bodyPr>
            <a:normAutofit/>
          </a:bodyPr>
          <a:lstStyle/>
          <a:p>
            <a:pPr algn="l"/>
            <a:r>
              <a:rPr lang="ru-RU" sz="4400" b="1" dirty="0" smtClean="0">
                <a:solidFill>
                  <a:schemeClr val="tx1"/>
                </a:solidFill>
              </a:rPr>
              <a:t>Дуг</a:t>
            </a:r>
            <a:r>
              <a:rPr lang="en-US" sz="4400" b="1" dirty="0" smtClean="0">
                <a:solidFill>
                  <a:schemeClr val="tx1"/>
                </a:solidFill>
              </a:rPr>
              <a:t>I</a:t>
            </a:r>
            <a:r>
              <a:rPr lang="ru-RU" sz="4400" b="1" dirty="0" err="1" smtClean="0">
                <a:solidFill>
                  <a:schemeClr val="tx1"/>
                </a:solidFill>
              </a:rPr>
              <a:t>рухъ</a:t>
            </a:r>
            <a:r>
              <a:rPr lang="ru-RU" sz="4400" b="1" dirty="0" smtClean="0">
                <a:solidFill>
                  <a:schemeClr val="tx1"/>
                </a:solidFill>
              </a:rPr>
              <a:t> </a:t>
            </a:r>
            <a:r>
              <a:rPr lang="ru-RU" sz="4400" dirty="0" smtClean="0">
                <a:solidFill>
                  <a:schemeClr val="tx1"/>
                </a:solidFill>
              </a:rPr>
              <a:t>– </a:t>
            </a:r>
            <a:r>
              <a:rPr lang="ru-RU" sz="4400" i="1" dirty="0" smtClean="0">
                <a:solidFill>
                  <a:srgbClr val="2C119F"/>
                </a:solidFill>
              </a:rPr>
              <a:t>(изгнанник) </a:t>
            </a:r>
            <a:r>
              <a:rPr lang="ru-RU" sz="4400" i="1" dirty="0" err="1" smtClean="0">
                <a:solidFill>
                  <a:srgbClr val="2C119F"/>
                </a:solidFill>
              </a:rPr>
              <a:t>дурала</a:t>
            </a:r>
            <a:r>
              <a:rPr lang="ru-RU" sz="4400" i="1" dirty="0" smtClean="0">
                <a:solidFill>
                  <a:srgbClr val="2C119F"/>
                </a:solidFill>
              </a:rPr>
              <a:t> </a:t>
            </a:r>
            <a:r>
              <a:rPr lang="ru-RU" sz="4400" i="1" dirty="0" err="1" smtClean="0">
                <a:solidFill>
                  <a:srgbClr val="2C119F"/>
                </a:solidFill>
              </a:rPr>
              <a:t>мераначив</a:t>
            </a:r>
            <a:r>
              <a:rPr lang="ru-RU" sz="4400" i="1" dirty="0" smtClean="0">
                <a:solidFill>
                  <a:srgbClr val="2C119F"/>
                </a:solidFill>
              </a:rPr>
              <a:t> </a:t>
            </a:r>
            <a:r>
              <a:rPr lang="ru-RU" sz="4400" i="1" dirty="0" err="1" smtClean="0">
                <a:solidFill>
                  <a:srgbClr val="2C119F"/>
                </a:solidFill>
              </a:rPr>
              <a:t>х</a:t>
            </a:r>
            <a:r>
              <a:rPr lang="en-US" sz="4400" i="1" dirty="0" smtClean="0">
                <a:solidFill>
                  <a:srgbClr val="2C119F"/>
                </a:solidFill>
              </a:rPr>
              <a:t>I</a:t>
            </a:r>
            <a:r>
              <a:rPr lang="ru-RU" sz="4400" i="1" dirty="0" err="1" smtClean="0">
                <a:solidFill>
                  <a:srgbClr val="2C119F"/>
                </a:solidFill>
              </a:rPr>
              <a:t>ерирули</a:t>
            </a:r>
            <a:r>
              <a:rPr lang="ru-RU" sz="4400" i="1" dirty="0" smtClean="0">
                <a:solidFill>
                  <a:srgbClr val="2C119F"/>
                </a:solidFill>
              </a:rPr>
              <a:t> </a:t>
            </a:r>
            <a:r>
              <a:rPr lang="ru-RU" sz="4400" i="1" dirty="0" err="1" smtClean="0">
                <a:solidFill>
                  <a:srgbClr val="2C119F"/>
                </a:solidFill>
              </a:rPr>
              <a:t>калунси</a:t>
            </a:r>
            <a:r>
              <a:rPr lang="ru-RU" sz="4400" i="1" dirty="0" smtClean="0">
                <a:solidFill>
                  <a:srgbClr val="2C119F"/>
                </a:solidFill>
              </a:rPr>
              <a:t> </a:t>
            </a:r>
            <a:r>
              <a:rPr lang="ru-RU" sz="4400" i="1" dirty="0" err="1" smtClean="0">
                <a:solidFill>
                  <a:srgbClr val="2C119F"/>
                </a:solidFill>
              </a:rPr>
              <a:t>адам</a:t>
            </a:r>
            <a:r>
              <a:rPr lang="ru-RU" sz="4400" i="1" dirty="0" smtClean="0">
                <a:solidFill>
                  <a:srgbClr val="2C119F"/>
                </a:solidFill>
              </a:rPr>
              <a:t>.</a:t>
            </a:r>
          </a:p>
          <a:p>
            <a:pPr algn="l"/>
            <a:r>
              <a:rPr lang="ru-RU" sz="4400" b="1" dirty="0" err="1" smtClean="0">
                <a:solidFill>
                  <a:schemeClr val="tx1"/>
                </a:solidFill>
              </a:rPr>
              <a:t>Къургъи</a:t>
            </a:r>
            <a:r>
              <a:rPr lang="ru-RU" sz="4400" b="1" dirty="0" smtClean="0">
                <a:solidFill>
                  <a:schemeClr val="tx1"/>
                </a:solidFill>
              </a:rPr>
              <a:t> – </a:t>
            </a:r>
            <a:r>
              <a:rPr lang="ru-RU" sz="4400" dirty="0" err="1" smtClean="0">
                <a:solidFill>
                  <a:schemeClr val="tx1"/>
                </a:solidFill>
              </a:rPr>
              <a:t>къургъ</a:t>
            </a:r>
            <a:r>
              <a:rPr lang="ru-RU" sz="4400" dirty="0" smtClean="0">
                <a:solidFill>
                  <a:schemeClr val="tx1"/>
                </a:solidFill>
              </a:rPr>
              <a:t>(</a:t>
            </a:r>
            <a:r>
              <a:rPr lang="ru-RU" sz="4400" dirty="0" err="1" smtClean="0">
                <a:solidFill>
                  <a:schemeClr val="tx1"/>
                </a:solidFill>
              </a:rPr>
              <a:t>цал</a:t>
            </a:r>
            <a:r>
              <a:rPr lang="ru-RU" sz="4400" dirty="0" smtClean="0">
                <a:solidFill>
                  <a:schemeClr val="tx1"/>
                </a:solidFill>
              </a:rPr>
              <a:t>.) </a:t>
            </a:r>
            <a:r>
              <a:rPr lang="ru-RU" sz="4400" i="1" dirty="0" smtClean="0">
                <a:solidFill>
                  <a:srgbClr val="2C119F"/>
                </a:solidFill>
              </a:rPr>
              <a:t>- Журавли</a:t>
            </a:r>
            <a:endParaRPr lang="ru-RU" sz="4400" i="1" dirty="0">
              <a:solidFill>
                <a:srgbClr val="2C119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07167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hlinkClick r:id="rId2" action="ppaction://hlinkfile"/>
              </a:rPr>
              <a:t>22 июня 1941 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b="1" dirty="0" smtClean="0">
                <a:solidFill>
                  <a:srgbClr val="C00000"/>
                </a:solidFill>
              </a:rPr>
              <a:t>Ват</a:t>
            </a:r>
            <a:r>
              <a:rPr lang="en-US" b="1" dirty="0" smtClean="0">
                <a:solidFill>
                  <a:srgbClr val="C00000"/>
                </a:solidFill>
              </a:rPr>
              <a:t>I</a:t>
            </a:r>
            <a:r>
              <a:rPr lang="ru-RU" b="1" dirty="0" smtClean="0">
                <a:solidFill>
                  <a:srgbClr val="C00000"/>
                </a:solidFill>
              </a:rPr>
              <a:t>а </a:t>
            </a:r>
            <a:r>
              <a:rPr lang="ru-RU" b="1" dirty="0" err="1" smtClean="0">
                <a:solidFill>
                  <a:srgbClr val="C00000"/>
                </a:solidFill>
              </a:rPr>
              <a:t>Чебях</a:t>
            </a:r>
            <a:r>
              <a:rPr lang="en-US" b="1" dirty="0" smtClean="0">
                <a:solidFill>
                  <a:srgbClr val="C00000"/>
                </a:solidFill>
              </a:rPr>
              <a:t>I</a:t>
            </a:r>
            <a:r>
              <a:rPr lang="ru-RU" b="1" dirty="0" smtClean="0">
                <a:solidFill>
                  <a:srgbClr val="C00000"/>
                </a:solidFill>
              </a:rPr>
              <a:t>си </a:t>
            </a:r>
            <a:r>
              <a:rPr lang="ru-RU" b="1" dirty="0" err="1" smtClean="0">
                <a:solidFill>
                  <a:srgbClr val="C00000"/>
                </a:solidFill>
              </a:rPr>
              <a:t>дергъла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дусмазив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някълизир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ярагъличил</a:t>
            </a:r>
            <a:r>
              <a:rPr lang="ru-RU" b="1" dirty="0" smtClean="0">
                <a:solidFill>
                  <a:srgbClr val="C00000"/>
                </a:solidFill>
              </a:rPr>
              <a:t> фашист </a:t>
            </a:r>
            <a:r>
              <a:rPr lang="ru-RU" b="1" dirty="0" err="1" smtClean="0">
                <a:solidFill>
                  <a:srgbClr val="C00000"/>
                </a:solidFill>
              </a:rPr>
              <a:t>гъармукабачи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къаршили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ургъули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калунси</a:t>
            </a:r>
            <a:r>
              <a:rPr lang="ru-RU" b="1" dirty="0" smtClean="0">
                <a:solidFill>
                  <a:srgbClr val="C00000"/>
                </a:solidFill>
              </a:rPr>
              <a:t> писатель.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2C119F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57158" y="2714620"/>
            <a:ext cx="8229600" cy="2143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А)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Р. Рашидов.</a:t>
            </a:r>
            <a:endParaRPr kumimoji="0" lang="ru-RU" sz="16000" b="0" i="0" u="none" strike="noStrike" kern="1200" cap="none" spc="0" normalizeH="0" baseline="0" noProof="0" dirty="0">
              <a:ln>
                <a:noFill/>
              </a:ln>
              <a:solidFill>
                <a:srgbClr val="2C119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2928934"/>
            <a:ext cx="822960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Б)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С. </a:t>
            </a:r>
            <a:r>
              <a:rPr kumimoji="0" lang="ru-RU" sz="1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Рабаданов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ru-RU" sz="16000" b="0" i="0" u="none" strike="noStrike" kern="1200" cap="none" spc="0" normalizeH="0" baseline="0" noProof="0" dirty="0">
              <a:ln>
                <a:noFill/>
              </a:ln>
              <a:solidFill>
                <a:srgbClr val="2C119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14366" y="3857628"/>
            <a:ext cx="8229600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В)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С. Г</a:t>
            </a:r>
            <a:r>
              <a:rPr lang="en-US" sz="16000" b="1" dirty="0" err="1" smtClean="0">
                <a:solidFill>
                  <a:srgbClr val="2C119F"/>
                </a:solidFill>
                <a:latin typeface="+mj-lt"/>
                <a:ea typeface="+mj-ea"/>
                <a:cs typeface="+mj-cs"/>
              </a:rPr>
              <a:t>I</a:t>
            </a:r>
            <a:r>
              <a:rPr kumimoji="0" lang="ru-RU" sz="1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ябдуллаев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ru-RU" sz="16000" b="0" i="0" u="none" strike="noStrike" kern="1200" cap="none" spc="0" normalizeH="0" baseline="0" noProof="0" dirty="0">
              <a:ln>
                <a:noFill/>
              </a:ln>
              <a:solidFill>
                <a:srgbClr val="2C119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8680" y="4786322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Г)</a:t>
            </a:r>
            <a:r>
              <a:rPr kumimoji="0" lang="en-US" sz="1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</a:t>
            </a:r>
            <a:r>
              <a:rPr kumimoji="0" lang="en-US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r>
              <a:rPr kumimoji="0" lang="ru-RU" sz="1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ru-RU" sz="1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Абу-Бакар</a:t>
            </a:r>
            <a:r>
              <a:rPr kumimoji="0" lang="ru-RU" sz="1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ru-RU" sz="16000" b="0" i="0" u="none" strike="noStrike" kern="1200" cap="none" spc="0" normalizeH="0" baseline="0" noProof="0" dirty="0">
              <a:ln>
                <a:noFill/>
              </a:ln>
              <a:solidFill>
                <a:srgbClr val="2C119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0826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>
                <a:solidFill>
                  <a:srgbClr val="7030A0"/>
                </a:solidFill>
              </a:rPr>
              <a:t>Иш</a:t>
            </a:r>
            <a:r>
              <a:rPr lang="ru-RU" b="1" dirty="0" smtClean="0">
                <a:solidFill>
                  <a:srgbClr val="7030A0"/>
                </a:solidFill>
              </a:rPr>
              <a:t> бут</a:t>
            </a:r>
            <a:r>
              <a:rPr lang="en-US" b="1" dirty="0" smtClean="0">
                <a:solidFill>
                  <a:srgbClr val="7030A0"/>
                </a:solidFill>
              </a:rPr>
              <a:t>I</a:t>
            </a:r>
            <a:r>
              <a:rPr lang="ru-RU" b="1" dirty="0" smtClean="0">
                <a:solidFill>
                  <a:srgbClr val="7030A0"/>
                </a:solidFill>
              </a:rPr>
              <a:t>а </a:t>
            </a:r>
            <a:r>
              <a:rPr lang="ru-RU" b="1" dirty="0" err="1" smtClean="0">
                <a:solidFill>
                  <a:srgbClr val="7030A0"/>
                </a:solidFill>
              </a:rPr>
              <a:t>касибси</a:t>
            </a:r>
            <a:r>
              <a:rPr lang="ru-RU" b="1" dirty="0" smtClean="0">
                <a:solidFill>
                  <a:srgbClr val="7030A0"/>
                </a:solidFill>
              </a:rPr>
              <a:t> произведение: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err="1" smtClean="0">
                <a:solidFill>
                  <a:srgbClr val="FF0000"/>
                </a:solidFill>
              </a:rPr>
              <a:t>Гьанналис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кабушилра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Немец </a:t>
            </a:r>
            <a:r>
              <a:rPr lang="ru-RU" b="1" dirty="0" err="1" smtClean="0">
                <a:solidFill>
                  <a:srgbClr val="FF0000"/>
                </a:solidFill>
              </a:rPr>
              <a:t>шуц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анну </a:t>
            </a:r>
            <a:r>
              <a:rPr lang="ru-RU" b="1" dirty="0" err="1" smtClean="0">
                <a:solidFill>
                  <a:srgbClr val="FF0000"/>
                </a:solidFill>
              </a:rPr>
              <a:t>цара</a:t>
            </a:r>
            <a:r>
              <a:rPr lang="ru-RU" b="1" dirty="0" smtClean="0">
                <a:solidFill>
                  <a:srgbClr val="FF0000"/>
                </a:solidFill>
              </a:rPr>
              <a:t>;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Марьям, </a:t>
            </a:r>
            <a:r>
              <a:rPr lang="ru-RU" b="1" dirty="0" err="1" smtClean="0">
                <a:solidFill>
                  <a:srgbClr val="FF0000"/>
                </a:solidFill>
              </a:rPr>
              <a:t>х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едра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кабуршис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Г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урра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шуц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анну </a:t>
            </a:r>
            <a:r>
              <a:rPr lang="ru-RU" b="1" dirty="0" err="1" smtClean="0">
                <a:solidFill>
                  <a:srgbClr val="FF0000"/>
                </a:solidFill>
              </a:rPr>
              <a:t>цара</a:t>
            </a:r>
            <a:r>
              <a:rPr lang="ru-RU" b="1" dirty="0" smtClean="0">
                <a:solidFill>
                  <a:srgbClr val="FF0000"/>
                </a:solidFill>
              </a:rPr>
              <a:t>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357695"/>
            <a:ext cx="9144000" cy="20002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Б)</a:t>
            </a:r>
            <a:r>
              <a:rPr lang="ru-RU" sz="3600" b="1" dirty="0" smtClean="0">
                <a:solidFill>
                  <a:srgbClr val="00B0F0"/>
                </a:solidFill>
              </a:rPr>
              <a:t> </a:t>
            </a:r>
            <a:r>
              <a:rPr lang="ru-RU" sz="3600" b="1" dirty="0" smtClean="0">
                <a:solidFill>
                  <a:srgbClr val="2C119F"/>
                </a:solidFill>
              </a:rPr>
              <a:t>Ф. Г</a:t>
            </a:r>
            <a:r>
              <a:rPr lang="en-US" sz="3600" b="1" dirty="0" smtClean="0">
                <a:solidFill>
                  <a:srgbClr val="2C119F"/>
                </a:solidFill>
              </a:rPr>
              <a:t>I</a:t>
            </a:r>
            <a:r>
              <a:rPr lang="ru-RU" sz="3600" b="1" dirty="0" err="1" smtClean="0">
                <a:solidFill>
                  <a:srgbClr val="2C119F"/>
                </a:solidFill>
              </a:rPr>
              <a:t>ялиева</a:t>
            </a:r>
            <a:r>
              <a:rPr lang="ru-RU" sz="3600" b="1" dirty="0" smtClean="0">
                <a:solidFill>
                  <a:srgbClr val="2C119F"/>
                </a:solidFill>
              </a:rPr>
              <a:t>. </a:t>
            </a:r>
            <a:r>
              <a:rPr lang="ru-RU" sz="3600" b="1" dirty="0" smtClean="0">
                <a:solidFill>
                  <a:srgbClr val="B014B4"/>
                </a:solidFill>
              </a:rPr>
              <a:t>«</a:t>
            </a:r>
            <a:r>
              <a:rPr lang="ru-RU" sz="3600" b="1" dirty="0" err="1" smtClean="0">
                <a:solidFill>
                  <a:srgbClr val="B014B4"/>
                </a:solidFill>
              </a:rPr>
              <a:t>Вец</a:t>
            </a:r>
            <a:r>
              <a:rPr lang="en-US" sz="3600" b="1" dirty="0" smtClean="0">
                <a:solidFill>
                  <a:srgbClr val="B014B4"/>
                </a:solidFill>
              </a:rPr>
              <a:t>I</a:t>
            </a:r>
            <a:r>
              <a:rPr lang="ru-RU" sz="3600" b="1" dirty="0" smtClean="0">
                <a:solidFill>
                  <a:srgbClr val="B014B4"/>
                </a:solidFill>
              </a:rPr>
              <a:t>ну </a:t>
            </a:r>
            <a:r>
              <a:rPr lang="ru-RU" sz="3600" b="1" dirty="0" err="1" smtClean="0">
                <a:solidFill>
                  <a:srgbClr val="B014B4"/>
                </a:solidFill>
              </a:rPr>
              <a:t>гех</a:t>
            </a:r>
            <a:r>
              <a:rPr lang="en-US" sz="3600" b="1" dirty="0" smtClean="0">
                <a:solidFill>
                  <a:srgbClr val="B014B4"/>
                </a:solidFill>
              </a:rPr>
              <a:t>I</a:t>
            </a:r>
            <a:r>
              <a:rPr lang="ru-RU" sz="3600" b="1" dirty="0" err="1" smtClean="0">
                <a:solidFill>
                  <a:srgbClr val="B014B4"/>
                </a:solidFill>
              </a:rPr>
              <a:t>ра</a:t>
            </a:r>
            <a:r>
              <a:rPr lang="ru-RU" sz="3600" b="1" dirty="0" smtClean="0">
                <a:solidFill>
                  <a:srgbClr val="B014B4"/>
                </a:solidFill>
              </a:rPr>
              <a:t> </a:t>
            </a:r>
            <a:r>
              <a:rPr lang="ru-RU" sz="3600" b="1" dirty="0" err="1" smtClean="0">
                <a:solidFill>
                  <a:srgbClr val="B014B4"/>
                </a:solidFill>
              </a:rPr>
              <a:t>эсти</a:t>
            </a:r>
            <a:r>
              <a:rPr lang="ru-RU" sz="3600" b="1" dirty="0" smtClean="0">
                <a:solidFill>
                  <a:srgbClr val="B014B4"/>
                </a:solidFill>
              </a:rPr>
              <a:t> </a:t>
            </a:r>
            <a:r>
              <a:rPr lang="ru-RU" sz="3600" b="1" dirty="0" err="1" smtClean="0">
                <a:solidFill>
                  <a:srgbClr val="B014B4"/>
                </a:solidFill>
              </a:rPr>
              <a:t>х</a:t>
            </a:r>
            <a:r>
              <a:rPr lang="en-US" sz="3600" b="1" dirty="0" smtClean="0">
                <a:solidFill>
                  <a:srgbClr val="B014B4"/>
                </a:solidFill>
              </a:rPr>
              <a:t>I</a:t>
            </a:r>
            <a:r>
              <a:rPr lang="ru-RU" sz="3600" b="1" dirty="0" err="1" smtClean="0">
                <a:solidFill>
                  <a:srgbClr val="B014B4"/>
                </a:solidFill>
              </a:rPr>
              <a:t>еб</a:t>
            </a:r>
            <a:r>
              <a:rPr lang="ru-RU" sz="3600" b="1" dirty="0" smtClean="0">
                <a:solidFill>
                  <a:srgbClr val="B014B4"/>
                </a:solidFill>
              </a:rPr>
              <a:t>».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В)</a:t>
            </a:r>
            <a:r>
              <a:rPr lang="ru-RU" sz="3600" b="1" dirty="0" smtClean="0">
                <a:solidFill>
                  <a:srgbClr val="00B0F0"/>
                </a:solidFill>
              </a:rPr>
              <a:t> </a:t>
            </a:r>
            <a:r>
              <a:rPr lang="ru-RU" sz="3600" b="1" dirty="0" smtClean="0">
                <a:solidFill>
                  <a:srgbClr val="2C119F"/>
                </a:solidFill>
              </a:rPr>
              <a:t>Р. Х</a:t>
            </a:r>
            <a:r>
              <a:rPr lang="en-US" sz="3600" b="1" dirty="0" smtClean="0">
                <a:solidFill>
                  <a:srgbClr val="2C119F"/>
                </a:solidFill>
              </a:rPr>
              <a:t>I</a:t>
            </a:r>
            <a:r>
              <a:rPr lang="ru-RU" sz="3600" b="1" dirty="0" err="1" smtClean="0">
                <a:solidFill>
                  <a:srgbClr val="2C119F"/>
                </a:solidFill>
              </a:rPr>
              <a:t>ямзатов</a:t>
            </a:r>
            <a:r>
              <a:rPr lang="ru-RU" sz="3600" b="1" dirty="0" smtClean="0">
                <a:solidFill>
                  <a:srgbClr val="2C119F"/>
                </a:solidFill>
              </a:rPr>
              <a:t>.</a:t>
            </a:r>
            <a:r>
              <a:rPr lang="ru-RU" sz="3600" b="1" dirty="0" smtClean="0">
                <a:solidFill>
                  <a:srgbClr val="00B050"/>
                </a:solidFill>
              </a:rPr>
              <a:t> </a:t>
            </a:r>
            <a:r>
              <a:rPr lang="ru-RU" sz="3600" b="1" dirty="0" smtClean="0">
                <a:solidFill>
                  <a:srgbClr val="B014B4"/>
                </a:solidFill>
              </a:rPr>
              <a:t>«</a:t>
            </a:r>
            <a:r>
              <a:rPr lang="ru-RU" sz="3600" b="1" dirty="0" err="1" smtClean="0">
                <a:solidFill>
                  <a:srgbClr val="B014B4"/>
                </a:solidFill>
              </a:rPr>
              <a:t>Халал</a:t>
            </a:r>
            <a:r>
              <a:rPr lang="ru-RU" sz="3600" b="1" dirty="0" smtClean="0">
                <a:solidFill>
                  <a:srgbClr val="B014B4"/>
                </a:solidFill>
              </a:rPr>
              <a:t> </a:t>
            </a:r>
            <a:r>
              <a:rPr lang="ru-RU" sz="3600" b="1" dirty="0" err="1" smtClean="0">
                <a:solidFill>
                  <a:srgbClr val="B014B4"/>
                </a:solidFill>
              </a:rPr>
              <a:t>узичила</a:t>
            </a:r>
            <a:r>
              <a:rPr lang="ru-RU" sz="3600" b="1" dirty="0" smtClean="0">
                <a:solidFill>
                  <a:srgbClr val="B014B4"/>
                </a:solidFill>
              </a:rPr>
              <a:t> </a:t>
            </a:r>
            <a:r>
              <a:rPr lang="ru-RU" sz="3600" b="1" dirty="0" err="1" smtClean="0">
                <a:solidFill>
                  <a:srgbClr val="B014B4"/>
                </a:solidFill>
              </a:rPr>
              <a:t>гъай</a:t>
            </a:r>
            <a:r>
              <a:rPr lang="ru-RU" sz="3600" b="1" dirty="0" smtClean="0">
                <a:solidFill>
                  <a:srgbClr val="B014B4"/>
                </a:solidFill>
              </a:rPr>
              <a:t>».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Г)</a:t>
            </a:r>
            <a:r>
              <a:rPr lang="ru-RU" sz="3600" b="1" dirty="0" smtClean="0">
                <a:solidFill>
                  <a:srgbClr val="00B0F0"/>
                </a:solidFill>
              </a:rPr>
              <a:t> </a:t>
            </a:r>
            <a:r>
              <a:rPr lang="ru-RU" sz="3600" b="1" dirty="0" smtClean="0">
                <a:solidFill>
                  <a:srgbClr val="2C119F"/>
                </a:solidFill>
              </a:rPr>
              <a:t>К. </a:t>
            </a:r>
            <a:r>
              <a:rPr lang="ru-RU" sz="3600" b="1" dirty="0" err="1" smtClean="0">
                <a:solidFill>
                  <a:srgbClr val="2C119F"/>
                </a:solidFill>
              </a:rPr>
              <a:t>Темирбулатова</a:t>
            </a:r>
            <a:r>
              <a:rPr lang="ru-RU" sz="3600" b="1" dirty="0" smtClean="0">
                <a:solidFill>
                  <a:srgbClr val="2C119F"/>
                </a:solidFill>
              </a:rPr>
              <a:t>. </a:t>
            </a:r>
            <a:r>
              <a:rPr lang="ru-RU" sz="3600" b="1" dirty="0" smtClean="0">
                <a:solidFill>
                  <a:srgbClr val="B014B4"/>
                </a:solidFill>
              </a:rPr>
              <a:t>«</a:t>
            </a:r>
            <a:r>
              <a:rPr lang="ru-RU" sz="3600" b="1" dirty="0" err="1" smtClean="0">
                <a:solidFill>
                  <a:srgbClr val="B014B4"/>
                </a:solidFill>
              </a:rPr>
              <a:t>Дигайличила</a:t>
            </a:r>
            <a:r>
              <a:rPr lang="ru-RU" sz="3600" b="1" dirty="0" smtClean="0">
                <a:solidFill>
                  <a:srgbClr val="B014B4"/>
                </a:solidFill>
              </a:rPr>
              <a:t> </a:t>
            </a:r>
            <a:r>
              <a:rPr lang="ru-RU" sz="3600" b="1" dirty="0" err="1" smtClean="0">
                <a:solidFill>
                  <a:srgbClr val="B014B4"/>
                </a:solidFill>
              </a:rPr>
              <a:t>бурала</a:t>
            </a:r>
            <a:r>
              <a:rPr lang="ru-RU" sz="3600" b="1" dirty="0" smtClean="0">
                <a:solidFill>
                  <a:srgbClr val="B014B4"/>
                </a:solidFill>
              </a:rPr>
              <a:t>».</a:t>
            </a:r>
            <a:r>
              <a:rPr lang="ru-RU" sz="3600" b="1" dirty="0" smtClean="0">
                <a:solidFill>
                  <a:srgbClr val="00B050"/>
                </a:solidFill>
              </a:rPr>
              <a:t> 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42876" y="3786190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А)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С. Г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ябдуллаев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C119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014B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B014B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Фронтовикла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014B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B014B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далай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014B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sz="5600" b="1" dirty="0" smtClean="0">
                <a:solidFill>
                  <a:srgbClr val="7030A0"/>
                </a:solidFill>
              </a:rPr>
              <a:t>С. Г</a:t>
            </a:r>
            <a:r>
              <a:rPr lang="en-US" sz="5600" b="1" dirty="0" smtClean="0">
                <a:solidFill>
                  <a:srgbClr val="7030A0"/>
                </a:solidFill>
              </a:rPr>
              <a:t>I</a:t>
            </a:r>
            <a:r>
              <a:rPr lang="ru-RU" sz="5600" b="1" dirty="0" err="1" smtClean="0">
                <a:solidFill>
                  <a:srgbClr val="7030A0"/>
                </a:solidFill>
              </a:rPr>
              <a:t>ябдуллаевла</a:t>
            </a:r>
            <a:r>
              <a:rPr lang="ru-RU" sz="5600" b="1" dirty="0" smtClean="0">
                <a:solidFill>
                  <a:srgbClr val="7030A0"/>
                </a:solidFill>
              </a:rPr>
              <a:t> </a:t>
            </a:r>
            <a:br>
              <a:rPr lang="ru-RU" sz="5600" b="1" dirty="0" smtClean="0">
                <a:solidFill>
                  <a:srgbClr val="7030A0"/>
                </a:solidFill>
              </a:rPr>
            </a:br>
            <a:r>
              <a:rPr lang="ru-RU" sz="5600" b="1" dirty="0" smtClean="0">
                <a:solidFill>
                  <a:srgbClr val="FF0000"/>
                </a:solidFill>
              </a:rPr>
              <a:t>«</a:t>
            </a:r>
            <a:r>
              <a:rPr lang="ru-RU" sz="5600" b="1" dirty="0" err="1" smtClean="0">
                <a:solidFill>
                  <a:srgbClr val="FF0000"/>
                </a:solidFill>
              </a:rPr>
              <a:t>Фронтовикла</a:t>
            </a:r>
            <a:r>
              <a:rPr lang="ru-RU" sz="5600" b="1" dirty="0" smtClean="0">
                <a:solidFill>
                  <a:srgbClr val="FF0000"/>
                </a:solidFill>
              </a:rPr>
              <a:t> </a:t>
            </a:r>
            <a:r>
              <a:rPr lang="ru-RU" sz="5600" b="1" dirty="0" err="1" smtClean="0">
                <a:solidFill>
                  <a:srgbClr val="FF0000"/>
                </a:solidFill>
              </a:rPr>
              <a:t>далай</a:t>
            </a:r>
            <a:r>
              <a:rPr lang="ru-RU" sz="5600" b="1" dirty="0" smtClean="0">
                <a:solidFill>
                  <a:srgbClr val="FF0000"/>
                </a:solidFill>
              </a:rPr>
              <a:t>»</a:t>
            </a:r>
            <a:r>
              <a:rPr lang="ru-RU" sz="5600" b="1" dirty="0" smtClean="0">
                <a:solidFill>
                  <a:srgbClr val="7030A0"/>
                </a:solidFill>
              </a:rPr>
              <a:t> </a:t>
            </a:r>
            <a:r>
              <a:rPr lang="ru-RU" sz="5600" b="1" dirty="0" err="1" smtClean="0">
                <a:solidFill>
                  <a:srgbClr val="7030A0"/>
                </a:solidFill>
              </a:rPr>
              <a:t>произведениела</a:t>
            </a:r>
            <a:r>
              <a:rPr lang="ru-RU" sz="5600" b="1" dirty="0" smtClean="0">
                <a:solidFill>
                  <a:srgbClr val="7030A0"/>
                </a:solidFill>
              </a:rPr>
              <a:t> </a:t>
            </a:r>
            <a:r>
              <a:rPr lang="ru-RU" sz="5600" b="1" dirty="0" err="1" smtClean="0">
                <a:solidFill>
                  <a:srgbClr val="7030A0"/>
                </a:solidFill>
              </a:rPr>
              <a:t>жура</a:t>
            </a:r>
            <a:r>
              <a:rPr lang="ru-RU" sz="5600" b="1" dirty="0" smtClean="0">
                <a:solidFill>
                  <a:srgbClr val="7030A0"/>
                </a:solidFill>
              </a:rPr>
              <a:t>. </a:t>
            </a:r>
            <a:endParaRPr lang="ru-RU" sz="5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28" y="2500306"/>
          <a:ext cx="5286412" cy="2103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8932"/>
                <a:gridCol w="4537480"/>
              </a:tblGrid>
              <a:tr h="557472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А)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Назму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  <a:tr h="557472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Б)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Хабар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  <a:tr h="557472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В)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Повесть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66" y="4572008"/>
          <a:ext cx="5286412" cy="714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8932"/>
                <a:gridCol w="4537480"/>
              </a:tblGrid>
              <a:tr h="71438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Г)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Поэма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FF0000"/>
                </a:solidFill>
              </a:rPr>
              <a:t>М. </a:t>
            </a:r>
            <a:r>
              <a:rPr lang="ru-RU" sz="5000" b="1" dirty="0" err="1" smtClean="0">
                <a:solidFill>
                  <a:srgbClr val="FF0000"/>
                </a:solidFill>
              </a:rPr>
              <a:t>Митаровла</a:t>
            </a:r>
            <a:r>
              <a:rPr lang="ru-RU" sz="5000" b="1" dirty="0" smtClean="0">
                <a:solidFill>
                  <a:srgbClr val="FF0000"/>
                </a:solidFill>
              </a:rPr>
              <a:t> произведение дек</a:t>
            </a:r>
            <a:r>
              <a:rPr lang="en-US" sz="5000" b="1" dirty="0" smtClean="0">
                <a:solidFill>
                  <a:srgbClr val="FF0000"/>
                </a:solidFill>
              </a:rPr>
              <a:t>I</a:t>
            </a:r>
            <a:r>
              <a:rPr lang="ru-RU" sz="5000" b="1" dirty="0" err="1" smtClean="0">
                <a:solidFill>
                  <a:srgbClr val="FF0000"/>
                </a:solidFill>
              </a:rPr>
              <a:t>арбара</a:t>
            </a:r>
            <a:r>
              <a:rPr lang="ru-RU" sz="5000" b="1" dirty="0" smtClean="0">
                <a:solidFill>
                  <a:srgbClr val="FF0000"/>
                </a:solidFill>
              </a:rPr>
              <a:t>:</a:t>
            </a:r>
            <a:endParaRPr lang="ru-RU" sz="5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1928802"/>
          <a:ext cx="7500990" cy="2804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674"/>
                <a:gridCol w="64383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А)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«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Дубурлан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 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рурси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».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Б)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«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Вец</a:t>
                      </a:r>
                      <a:r>
                        <a:rPr lang="en-US" sz="4000" b="1" dirty="0" smtClean="0">
                          <a:solidFill>
                            <a:srgbClr val="2C119F"/>
                          </a:solidFill>
                        </a:rPr>
                        <a:t>I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ну 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гех</a:t>
                      </a:r>
                      <a:r>
                        <a:rPr lang="en-US" sz="4000" b="1" dirty="0" smtClean="0">
                          <a:solidFill>
                            <a:srgbClr val="2C119F"/>
                          </a:solidFill>
                        </a:rPr>
                        <a:t>I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ра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 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эсти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 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х</a:t>
                      </a:r>
                      <a:r>
                        <a:rPr lang="en-US" sz="4000" b="1" dirty="0" smtClean="0">
                          <a:solidFill>
                            <a:srgbClr val="2C119F"/>
                          </a:solidFill>
                        </a:rPr>
                        <a:t>I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еб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».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Г)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«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Миъ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».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3286124"/>
          <a:ext cx="7500990" cy="701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674"/>
                <a:gridCol w="64383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FF0000"/>
                          </a:solidFill>
                        </a:rPr>
                        <a:t>В)</a:t>
                      </a:r>
                      <a:r>
                        <a:rPr lang="ru-RU" sz="4000" b="1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«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Чугурличила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 </a:t>
                      </a:r>
                      <a:r>
                        <a:rPr lang="ru-RU" sz="4000" b="1" dirty="0" err="1" smtClean="0">
                          <a:solidFill>
                            <a:srgbClr val="2C119F"/>
                          </a:solidFill>
                        </a:rPr>
                        <a:t>бурала</a:t>
                      </a:r>
                      <a:r>
                        <a:rPr lang="ru-RU" sz="4000" b="1" dirty="0" smtClean="0">
                          <a:solidFill>
                            <a:srgbClr val="2C119F"/>
                          </a:solidFill>
                        </a:rPr>
                        <a:t>».</a:t>
                      </a:r>
                      <a:endParaRPr lang="ru-RU" sz="4000" dirty="0">
                        <a:solidFill>
                          <a:srgbClr val="2C119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10000" dirty="0" err="1" smtClean="0"/>
              <a:t>Нушала</a:t>
            </a:r>
            <a:r>
              <a:rPr lang="ru-RU" sz="10000" dirty="0" smtClean="0"/>
              <a:t> </a:t>
            </a:r>
            <a:r>
              <a:rPr lang="ru-RU" sz="10000" dirty="0" err="1" smtClean="0"/>
              <a:t>игитуни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385</Words>
  <Application>Microsoft Office PowerPoint</Application>
  <PresentationFormat>Экран (4:3)</PresentationFormat>
  <Paragraphs>49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«Hешла мез хIедалуси адам, цIедеш хIедашуси галгагъуна сай». </vt:lpstr>
      <vt:lpstr>   Сунела нешла мезла  Авараагар инсан ЦIуръа-мискин сай рухIла, Даршал дусла дугIрухъван.        Даргaн мез хIедалути         Даргантала ца гIязаб        Лебалгу цIакьбикIули        Нушачиб, юлдаш, гьачам. </vt:lpstr>
      <vt:lpstr>ХIергъути дугьби</vt:lpstr>
      <vt:lpstr>22 июня 1941 г.</vt:lpstr>
      <vt:lpstr>    ВатIа ЧебяхIси дергъла дусмазив някълизир ярагъличил фашист гъармукабачи къаршили ургъули калунси писатель.     </vt:lpstr>
      <vt:lpstr>   Иш бутIа касибси произведение: Гьанналис кабушилра Немец шуцIанну цара; Марьям, хIедра кабуршис ГIурра шуцIанну цара!</vt:lpstr>
      <vt:lpstr> С. ГIябдуллаевла  «Фронтовикла далай» произведениела жура. </vt:lpstr>
      <vt:lpstr>М. Митаровла произведение декIарбара:</vt:lpstr>
      <vt:lpstr>Нушала игитуни </vt:lpstr>
      <vt:lpstr>Абдулмеджидов Ахмед Дибирович</vt:lpstr>
      <vt:lpstr>Слайд 11</vt:lpstr>
      <vt:lpstr>Эмиров Валентин  Аллахиярович</vt:lpstr>
      <vt:lpstr>Слайд 13</vt:lpstr>
      <vt:lpstr>Гаджиев Магомед  Имадутдинович </vt:lpstr>
      <vt:lpstr>Слайд 15</vt:lpstr>
      <vt:lpstr>Слайд 16</vt:lpstr>
      <vt:lpstr>Слайд 17</vt:lpstr>
      <vt:lpstr>Нурадилов Ханпаша Нурадилович</vt:lpstr>
      <vt:lpstr>Слайд 19</vt:lpstr>
      <vt:lpstr>«Къургъас» деза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«Hешла мез хIедалуси адам, цIедеш хIедашуси галгагъуна сай».                                    (ХI. ГIялиев).</dc:title>
  <dc:creator>Admin</dc:creator>
  <cp:lastModifiedBy>Зайнудин</cp:lastModifiedBy>
  <cp:revision>84</cp:revision>
  <dcterms:created xsi:type="dcterms:W3CDTF">2013-02-10T13:40:49Z</dcterms:created>
  <dcterms:modified xsi:type="dcterms:W3CDTF">2009-01-07T01:20:56Z</dcterms:modified>
</cp:coreProperties>
</file>